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Roboto"/>
      <p:regular r:id="rId30"/>
      <p:bold r:id="rId31"/>
      <p:italic r:id="rId32"/>
      <p:boldItalic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oboto-bold.fntdata"/><Relationship Id="rId30" Type="http://schemas.openxmlformats.org/officeDocument/2006/relationships/font" Target="fonts/Roboto-regular.fntdata"/><Relationship Id="rId11" Type="http://schemas.openxmlformats.org/officeDocument/2006/relationships/slide" Target="slides/slide6.xml"/><Relationship Id="rId33" Type="http://schemas.openxmlformats.org/officeDocument/2006/relationships/font" Target="fonts/Roboto-boldItalic.fntdata"/><Relationship Id="rId10" Type="http://schemas.openxmlformats.org/officeDocument/2006/relationships/slide" Target="slides/slide5.xml"/><Relationship Id="rId32" Type="http://schemas.openxmlformats.org/officeDocument/2006/relationships/font" Target="fonts/Roboto-italic.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dea15cab74_0_9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dea15cab74_0_9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dea15cab74_0_10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dea15cab74_0_10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dea15cab74_0_10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dea15cab74_0_10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dea15cab74_0_10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dea15cab74_0_10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dea15cab74_0_10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dea15cab74_0_10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dea15cab74_0_10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0" name="Google Shape;150;gdea15cab74_0_10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dea15cab74_0_10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dea15cab74_0_10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dea15cab74_0_10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dea15cab74_0_10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dea15cab74_0_10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dea15cab74_0_10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dea15cab74_0_10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dea15cab74_0_10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11f1f37f4db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11f1f37f4db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dea15cab74_0_10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dea15cab74_0_10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dea15cab74_0_10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dea15cab74_0_10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dea15cab74_0_10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dea15cab74_0_10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11f1f37f4d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11f1f37f4d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dea15cab74_0_10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dea15cab74_0_10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 name="Shape 64"/>
        <p:cNvGrpSpPr/>
        <p:nvPr/>
      </p:nvGrpSpPr>
      <p:grpSpPr>
        <a:xfrm>
          <a:off x="0" y="0"/>
          <a:ext cx="0" cy="0"/>
          <a:chOff x="0" y="0"/>
          <a:chExt cx="0" cy="0"/>
        </a:xfrm>
      </p:grpSpPr>
      <p:sp>
        <p:nvSpPr>
          <p:cNvPr id="65" name="Google Shape;65;gdea15cab74_0_8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 name="Google Shape;66;gdea15cab74_0_8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dea15cab74_0_9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dea15cab74_0_9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dea15cab74_0_9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dea15cab74_0_9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dea15cab74_0_9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dea15cab74_0_9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dea15cab74_0_9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dea15cab74_0_9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dea15cab74_0_9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dea15cab74_0_9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dea15cab74_0_9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dea15cab74_0_9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mc:Choice Requires="p14">
      <p:transition spd="slow" p14:dur="1000">
        <p:push/>
      </p:transition>
    </mc:Choice>
    <mc:Fallback>
      <p:transition spd="slow">
        <p:fade/>
      </p:transition>
    </mc:Fallback>
  </mc:AlternateConten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6.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2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2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7.png"/><Relationship Id="rId4"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557675" y="188725"/>
            <a:ext cx="7934700" cy="1371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t/>
            </a:r>
            <a:endParaRPr/>
          </a:p>
        </p:txBody>
      </p:sp>
      <p:sp>
        <p:nvSpPr>
          <p:cNvPr id="55" name="Google Shape;55;p13"/>
          <p:cNvSpPr txBox="1"/>
          <p:nvPr>
            <p:ph idx="1" type="subTitle"/>
          </p:nvPr>
        </p:nvSpPr>
        <p:spPr>
          <a:xfrm>
            <a:off x="271650" y="2485350"/>
            <a:ext cx="5000100" cy="2410200"/>
          </a:xfrm>
          <a:prstGeom prst="rect">
            <a:avLst/>
          </a:prstGeom>
        </p:spPr>
        <p:txBody>
          <a:bodyPr anchorCtr="0" anchor="t" bIns="91425" lIns="91425" spcFirstLastPara="1" rIns="91425" wrap="square" tIns="91425">
            <a:normAutofit/>
          </a:bodyPr>
          <a:lstStyle/>
          <a:p>
            <a:pPr indent="0" lvl="0" marL="0" rtl="0" algn="l">
              <a:lnSpc>
                <a:spcPct val="90000"/>
              </a:lnSpc>
              <a:spcBef>
                <a:spcPts val="0"/>
              </a:spcBef>
              <a:spcAft>
                <a:spcPts val="0"/>
              </a:spcAft>
              <a:buSzPts val="2400"/>
              <a:buNone/>
            </a:pPr>
            <a:r>
              <a:t/>
            </a:r>
            <a:endParaRPr sz="1800">
              <a:solidFill>
                <a:schemeClr val="dk1"/>
              </a:solidFill>
              <a:latin typeface="Calibri"/>
              <a:ea typeface="Calibri"/>
              <a:cs typeface="Calibri"/>
              <a:sym typeface="Calibri"/>
            </a:endParaRPr>
          </a:p>
          <a:p>
            <a:pPr indent="0" lvl="0" marL="0" rtl="0" algn="l">
              <a:lnSpc>
                <a:spcPct val="90000"/>
              </a:lnSpc>
              <a:spcBef>
                <a:spcPts val="0"/>
              </a:spcBef>
              <a:spcAft>
                <a:spcPts val="0"/>
              </a:spcAft>
              <a:buClr>
                <a:schemeClr val="dk1"/>
              </a:buClr>
              <a:buSzPts val="2400"/>
              <a:buFont typeface="Arial"/>
              <a:buNone/>
            </a:pPr>
            <a:r>
              <a:rPr lang="en" sz="1800">
                <a:solidFill>
                  <a:schemeClr val="dk1"/>
                </a:solidFill>
                <a:latin typeface="Calibri"/>
                <a:ea typeface="Calibri"/>
                <a:cs typeface="Calibri"/>
                <a:sym typeface="Calibri"/>
              </a:rPr>
              <a:t>Student 1 - 192CT109 &amp; GOKUL B</a:t>
            </a:r>
            <a:endParaRPr sz="1390">
              <a:solidFill>
                <a:schemeClr val="dk1"/>
              </a:solidFill>
              <a:latin typeface="Times New Roman"/>
              <a:ea typeface="Times New Roman"/>
              <a:cs typeface="Times New Roman"/>
              <a:sym typeface="Times New Roman"/>
            </a:endParaRPr>
          </a:p>
          <a:p>
            <a:pPr indent="0" lvl="0" marL="0" rtl="0" algn="l">
              <a:lnSpc>
                <a:spcPct val="90000"/>
              </a:lnSpc>
              <a:spcBef>
                <a:spcPts val="0"/>
              </a:spcBef>
              <a:spcAft>
                <a:spcPts val="0"/>
              </a:spcAft>
              <a:buSzPts val="2400"/>
              <a:buNone/>
            </a:pPr>
            <a:r>
              <a:rPr lang="en" sz="1800">
                <a:solidFill>
                  <a:schemeClr val="dk1"/>
                </a:solidFill>
                <a:latin typeface="Calibri"/>
                <a:ea typeface="Calibri"/>
                <a:cs typeface="Calibri"/>
                <a:sym typeface="Calibri"/>
              </a:rPr>
              <a:t>Student 2 - 191EC133 &amp; DHINESH KUMAR G</a:t>
            </a:r>
            <a:endParaRPr sz="1800">
              <a:solidFill>
                <a:schemeClr val="dk1"/>
              </a:solidFill>
              <a:latin typeface="Calibri"/>
              <a:ea typeface="Calibri"/>
              <a:cs typeface="Calibri"/>
              <a:sym typeface="Calibri"/>
            </a:endParaRPr>
          </a:p>
          <a:p>
            <a:pPr indent="0" lvl="0" marL="0" rtl="0" algn="l">
              <a:lnSpc>
                <a:spcPct val="90000"/>
              </a:lnSpc>
              <a:spcBef>
                <a:spcPts val="0"/>
              </a:spcBef>
              <a:spcAft>
                <a:spcPts val="0"/>
              </a:spcAft>
              <a:buSzPts val="2400"/>
              <a:buNone/>
            </a:pPr>
            <a:r>
              <a:rPr lang="en" sz="1800">
                <a:solidFill>
                  <a:schemeClr val="dk1"/>
                </a:solidFill>
                <a:latin typeface="Calibri"/>
                <a:ea typeface="Calibri"/>
                <a:cs typeface="Calibri"/>
                <a:sym typeface="Calibri"/>
              </a:rPr>
              <a:t>Student 3 - 191EC119 &amp; CHANDRAMOULI K V</a:t>
            </a:r>
            <a:endParaRPr sz="1800">
              <a:solidFill>
                <a:schemeClr val="dk1"/>
              </a:solidFill>
              <a:latin typeface="Calibri"/>
              <a:ea typeface="Calibri"/>
              <a:cs typeface="Calibri"/>
              <a:sym typeface="Calibri"/>
            </a:endParaRPr>
          </a:p>
          <a:p>
            <a:pPr indent="0" lvl="0" marL="0" rtl="0" algn="l">
              <a:lnSpc>
                <a:spcPct val="90000"/>
              </a:lnSpc>
              <a:spcBef>
                <a:spcPts val="0"/>
              </a:spcBef>
              <a:spcAft>
                <a:spcPts val="0"/>
              </a:spcAft>
              <a:buSzPts val="2400"/>
              <a:buNone/>
            </a:pPr>
            <a:r>
              <a:rPr lang="en" sz="1800">
                <a:solidFill>
                  <a:schemeClr val="dk1"/>
                </a:solidFill>
                <a:latin typeface="Calibri"/>
                <a:ea typeface="Calibri"/>
                <a:cs typeface="Calibri"/>
                <a:sym typeface="Calibri"/>
              </a:rPr>
              <a:t>Student 4 - 191EC131 &amp; DHARUN BABU S</a:t>
            </a:r>
            <a:endParaRPr sz="1800">
              <a:solidFill>
                <a:schemeClr val="dk1"/>
              </a:solidFill>
              <a:latin typeface="Calibri"/>
              <a:ea typeface="Calibri"/>
              <a:cs typeface="Calibri"/>
              <a:sym typeface="Calibri"/>
            </a:endParaRPr>
          </a:p>
          <a:p>
            <a:pPr indent="0" lvl="0" marL="0" rtl="0" algn="l">
              <a:lnSpc>
                <a:spcPct val="90000"/>
              </a:lnSpc>
              <a:spcBef>
                <a:spcPts val="0"/>
              </a:spcBef>
              <a:spcAft>
                <a:spcPts val="0"/>
              </a:spcAft>
              <a:buClr>
                <a:schemeClr val="dk1"/>
              </a:buClr>
              <a:buSzPts val="2400"/>
              <a:buFont typeface="Arial"/>
              <a:buNone/>
            </a:pPr>
            <a:r>
              <a:t/>
            </a:r>
            <a:endParaRPr sz="1800">
              <a:solidFill>
                <a:schemeClr val="dk1"/>
              </a:solidFill>
              <a:latin typeface="Calibri"/>
              <a:ea typeface="Calibri"/>
              <a:cs typeface="Calibri"/>
              <a:sym typeface="Calibri"/>
            </a:endParaRPr>
          </a:p>
          <a:p>
            <a:pPr indent="0" lvl="0" marL="0" rtl="0" algn="l">
              <a:lnSpc>
                <a:spcPct val="80000"/>
              </a:lnSpc>
              <a:spcBef>
                <a:spcPts val="0"/>
              </a:spcBef>
              <a:spcAft>
                <a:spcPts val="0"/>
              </a:spcAft>
              <a:buSzPts val="852"/>
              <a:buNone/>
            </a:pPr>
            <a:r>
              <a:rPr b="1" lang="en" sz="1990">
                <a:solidFill>
                  <a:schemeClr val="dk1"/>
                </a:solidFill>
                <a:latin typeface="Times New Roman"/>
                <a:ea typeface="Times New Roman"/>
                <a:cs typeface="Times New Roman"/>
                <a:sym typeface="Times New Roman"/>
              </a:rPr>
              <a:t> </a:t>
            </a:r>
            <a:endParaRPr b="1" sz="1990">
              <a:solidFill>
                <a:schemeClr val="dk1"/>
              </a:solidFill>
              <a:latin typeface="Times New Roman"/>
              <a:ea typeface="Times New Roman"/>
              <a:cs typeface="Times New Roman"/>
              <a:sym typeface="Times New Roman"/>
            </a:endParaRPr>
          </a:p>
          <a:p>
            <a:pPr indent="0" lvl="0" marL="0" rtl="0" algn="l">
              <a:lnSpc>
                <a:spcPct val="80000"/>
              </a:lnSpc>
              <a:spcBef>
                <a:spcPts val="0"/>
              </a:spcBef>
              <a:spcAft>
                <a:spcPts val="0"/>
              </a:spcAft>
              <a:buSzPts val="852"/>
              <a:buNone/>
            </a:pPr>
            <a:r>
              <a:t/>
            </a:r>
            <a:endParaRPr sz="1990">
              <a:solidFill>
                <a:schemeClr val="dk1"/>
              </a:solidFill>
              <a:latin typeface="Times New Roman"/>
              <a:ea typeface="Times New Roman"/>
              <a:cs typeface="Times New Roman"/>
              <a:sym typeface="Times New Roman"/>
            </a:endParaRPr>
          </a:p>
          <a:p>
            <a:pPr indent="0" lvl="0" marL="0" rtl="0" algn="ctr">
              <a:lnSpc>
                <a:spcPct val="80000"/>
              </a:lnSpc>
              <a:spcBef>
                <a:spcPts val="0"/>
              </a:spcBef>
              <a:spcAft>
                <a:spcPts val="0"/>
              </a:spcAft>
              <a:buSzPts val="852"/>
              <a:buNone/>
            </a:pPr>
            <a:r>
              <a:t/>
            </a:r>
            <a:endParaRPr sz="1990">
              <a:solidFill>
                <a:schemeClr val="dk1"/>
              </a:solidFill>
              <a:latin typeface="Times New Roman"/>
              <a:ea typeface="Times New Roman"/>
              <a:cs typeface="Times New Roman"/>
              <a:sym typeface="Times New Roman"/>
            </a:endParaRPr>
          </a:p>
        </p:txBody>
      </p:sp>
      <p:pic>
        <p:nvPicPr>
          <p:cNvPr id="56" name="Google Shape;56;p13"/>
          <p:cNvPicPr preferRelativeResize="0"/>
          <p:nvPr/>
        </p:nvPicPr>
        <p:blipFill>
          <a:blip r:embed="rId3">
            <a:alphaModFix/>
          </a:blip>
          <a:stretch>
            <a:fillRect/>
          </a:stretch>
        </p:blipFill>
        <p:spPr>
          <a:xfrm>
            <a:off x="773100" y="330200"/>
            <a:ext cx="7604800" cy="1183200"/>
          </a:xfrm>
          <a:prstGeom prst="rect">
            <a:avLst/>
          </a:prstGeom>
          <a:noFill/>
          <a:ln>
            <a:noFill/>
          </a:ln>
        </p:spPr>
      </p:pic>
      <p:sp>
        <p:nvSpPr>
          <p:cNvPr id="57" name="Google Shape;57;p13"/>
          <p:cNvSpPr txBox="1"/>
          <p:nvPr/>
        </p:nvSpPr>
        <p:spPr>
          <a:xfrm>
            <a:off x="6289250" y="3581575"/>
            <a:ext cx="2275200" cy="1231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Font typeface="Arial"/>
              <a:buNone/>
            </a:pPr>
            <a:r>
              <a:rPr lang="en" sz="1700">
                <a:solidFill>
                  <a:schemeClr val="dk1"/>
                </a:solidFill>
                <a:latin typeface="Calibri"/>
                <a:ea typeface="Calibri"/>
                <a:cs typeface="Calibri"/>
                <a:sym typeface="Calibri"/>
              </a:rPr>
              <a:t>Under guidance of </a:t>
            </a:r>
            <a:endParaRPr sz="700">
              <a:solidFill>
                <a:schemeClr val="dk1"/>
              </a:solidFill>
            </a:endParaRPr>
          </a:p>
          <a:p>
            <a:pPr indent="0" lvl="0" marL="0" rtl="0" algn="l">
              <a:spcBef>
                <a:spcPts val="0"/>
              </a:spcBef>
              <a:spcAft>
                <a:spcPts val="0"/>
              </a:spcAft>
              <a:buClr>
                <a:schemeClr val="dk1"/>
              </a:buClr>
              <a:buFont typeface="Arial"/>
              <a:buNone/>
            </a:pPr>
            <a:r>
              <a:rPr lang="en" sz="1700">
                <a:solidFill>
                  <a:schemeClr val="dk1"/>
                </a:solidFill>
                <a:latin typeface="Calibri"/>
                <a:ea typeface="Calibri"/>
                <a:cs typeface="Calibri"/>
                <a:sym typeface="Calibri"/>
              </a:rPr>
              <a:t>Mr. MOHAMED ISMAIL,</a:t>
            </a:r>
            <a:endParaRPr sz="700">
              <a:solidFill>
                <a:schemeClr val="dk1"/>
              </a:solidFill>
            </a:endParaRPr>
          </a:p>
          <a:p>
            <a:pPr indent="0" lvl="0" marL="0" rtl="0" algn="l">
              <a:spcBef>
                <a:spcPts val="0"/>
              </a:spcBef>
              <a:spcAft>
                <a:spcPts val="0"/>
              </a:spcAft>
              <a:buClr>
                <a:schemeClr val="dk1"/>
              </a:buClr>
              <a:buFont typeface="Arial"/>
              <a:buNone/>
            </a:pPr>
            <a:r>
              <a:rPr lang="en" sz="1700">
                <a:solidFill>
                  <a:schemeClr val="dk1"/>
                </a:solidFill>
                <a:latin typeface="Calibri"/>
                <a:ea typeface="Calibri"/>
                <a:cs typeface="Calibri"/>
                <a:sym typeface="Calibri"/>
              </a:rPr>
              <a:t>BIT, </a:t>
            </a:r>
            <a:endParaRPr sz="700">
              <a:solidFill>
                <a:schemeClr val="dk1"/>
              </a:solidFill>
            </a:endParaRPr>
          </a:p>
          <a:p>
            <a:pPr indent="0" lvl="0" marL="0" rtl="0" algn="l">
              <a:spcBef>
                <a:spcPts val="0"/>
              </a:spcBef>
              <a:spcAft>
                <a:spcPts val="0"/>
              </a:spcAft>
              <a:buClr>
                <a:schemeClr val="dk1"/>
              </a:buClr>
              <a:buFont typeface="Arial"/>
              <a:buNone/>
            </a:pPr>
            <a:r>
              <a:rPr lang="en" sz="1700">
                <a:solidFill>
                  <a:schemeClr val="dk1"/>
                </a:solidFill>
                <a:latin typeface="Calibri"/>
                <a:ea typeface="Calibri"/>
                <a:cs typeface="Calibri"/>
                <a:sym typeface="Calibri"/>
              </a:rPr>
              <a:t>Sathy.</a:t>
            </a:r>
            <a:endParaRPr sz="7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300">
                <a:latin typeface="Roboto"/>
                <a:ea typeface="Roboto"/>
                <a:cs typeface="Roboto"/>
                <a:sym typeface="Roboto"/>
              </a:rPr>
              <a:t>                             IC HM 2007 Pins</a:t>
            </a:r>
            <a:endParaRPr/>
          </a:p>
        </p:txBody>
      </p:sp>
      <p:sp>
        <p:nvSpPr>
          <p:cNvPr id="118" name="Google Shape;118;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t/>
            </a:r>
            <a:endParaRPr sz="2100">
              <a:solidFill>
                <a:srgbClr val="000000"/>
              </a:solidFill>
              <a:latin typeface="Roboto"/>
              <a:ea typeface="Roboto"/>
              <a:cs typeface="Roboto"/>
              <a:sym typeface="Roboto"/>
            </a:endParaRPr>
          </a:p>
          <a:p>
            <a:pPr indent="0" lvl="0" marL="0" rtl="0" algn="l">
              <a:lnSpc>
                <a:spcPct val="100000"/>
              </a:lnSpc>
              <a:spcBef>
                <a:spcPts val="0"/>
              </a:spcBef>
              <a:spcAft>
                <a:spcPts val="0"/>
              </a:spcAft>
              <a:buNone/>
            </a:pPr>
            <a:r>
              <a:t/>
            </a:r>
            <a:endParaRPr sz="2100">
              <a:solidFill>
                <a:srgbClr val="000000"/>
              </a:solidFill>
              <a:latin typeface="Roboto"/>
              <a:ea typeface="Roboto"/>
              <a:cs typeface="Roboto"/>
              <a:sym typeface="Roboto"/>
            </a:endParaRPr>
          </a:p>
          <a:p>
            <a:pPr indent="0" lvl="0" marL="0" rtl="0" algn="l">
              <a:lnSpc>
                <a:spcPct val="100000"/>
              </a:lnSpc>
              <a:spcBef>
                <a:spcPts val="0"/>
              </a:spcBef>
              <a:spcAft>
                <a:spcPts val="0"/>
              </a:spcAft>
              <a:buNone/>
            </a:pPr>
            <a:r>
              <a:rPr lang="en" sz="2100">
                <a:solidFill>
                  <a:srgbClr val="000000"/>
                </a:solidFill>
                <a:latin typeface="Roboto"/>
                <a:ea typeface="Roboto"/>
                <a:cs typeface="Roboto"/>
                <a:sym typeface="Roboto"/>
              </a:rPr>
              <a:t>Waiting Control input:</a:t>
            </a:r>
            <a:endParaRPr sz="2100">
              <a:solidFill>
                <a:srgbClr val="000000"/>
              </a:solidFill>
              <a:latin typeface="Roboto"/>
              <a:ea typeface="Roboto"/>
              <a:cs typeface="Roboto"/>
              <a:sym typeface="Roboto"/>
            </a:endParaRPr>
          </a:p>
          <a:p>
            <a:pPr indent="0" lvl="0" marL="0" rtl="0" algn="l">
              <a:lnSpc>
                <a:spcPct val="100000"/>
              </a:lnSpc>
              <a:spcBef>
                <a:spcPts val="0"/>
              </a:spcBef>
              <a:spcAft>
                <a:spcPts val="0"/>
              </a:spcAft>
              <a:buNone/>
            </a:pPr>
            <a:r>
              <a:t/>
            </a:r>
            <a:endParaRPr sz="2100">
              <a:solidFill>
                <a:srgbClr val="000000"/>
              </a:solidFill>
              <a:latin typeface="Roboto"/>
              <a:ea typeface="Roboto"/>
              <a:cs typeface="Roboto"/>
              <a:sym typeface="Roboto"/>
            </a:endParaRPr>
          </a:p>
          <a:p>
            <a:pPr indent="-330200" lvl="0" marL="457200" rtl="0" algn="l">
              <a:lnSpc>
                <a:spcPct val="100000"/>
              </a:lnSpc>
              <a:spcBef>
                <a:spcPts val="0"/>
              </a:spcBef>
              <a:spcAft>
                <a:spcPts val="0"/>
              </a:spcAft>
              <a:buClr>
                <a:srgbClr val="000000"/>
              </a:buClr>
              <a:buSzPts val="1600"/>
              <a:buFont typeface="Roboto"/>
              <a:buChar char="●"/>
            </a:pPr>
            <a:r>
              <a:rPr lang="en" sz="1600">
                <a:solidFill>
                  <a:srgbClr val="000000"/>
                </a:solidFill>
                <a:latin typeface="Roboto"/>
                <a:ea typeface="Roboto"/>
                <a:cs typeface="Roboto"/>
                <a:sym typeface="Roboto"/>
              </a:rPr>
              <a:t>Wait= “L” : Do not accept voice input.</a:t>
            </a:r>
            <a:endParaRPr sz="1600">
              <a:solidFill>
                <a:srgbClr val="000000"/>
              </a:solidFill>
              <a:latin typeface="Roboto"/>
              <a:ea typeface="Roboto"/>
              <a:cs typeface="Roboto"/>
              <a:sym typeface="Roboto"/>
            </a:endParaRPr>
          </a:p>
          <a:p>
            <a:pPr indent="-330200" lvl="0" marL="457200" rtl="0" algn="l">
              <a:lnSpc>
                <a:spcPct val="100000"/>
              </a:lnSpc>
              <a:spcBef>
                <a:spcPts val="0"/>
              </a:spcBef>
              <a:spcAft>
                <a:spcPts val="0"/>
              </a:spcAft>
              <a:buClr>
                <a:srgbClr val="000000"/>
              </a:buClr>
              <a:buSzPts val="1600"/>
              <a:buFont typeface="Roboto"/>
              <a:buChar char="●"/>
            </a:pPr>
            <a:r>
              <a:rPr lang="en" sz="1600">
                <a:solidFill>
                  <a:srgbClr val="000000"/>
                </a:solidFill>
                <a:latin typeface="Roboto"/>
                <a:ea typeface="Roboto"/>
                <a:cs typeface="Roboto"/>
                <a:sym typeface="Roboto"/>
              </a:rPr>
              <a:t>Wait= “H” : Accept voice input.</a:t>
            </a:r>
            <a:endParaRPr sz="1600">
              <a:solidFill>
                <a:srgbClr val="000000"/>
              </a:solidFill>
              <a:latin typeface="Roboto"/>
              <a:ea typeface="Roboto"/>
              <a:cs typeface="Roboto"/>
              <a:sym typeface="Roboto"/>
            </a:endParaRPr>
          </a:p>
          <a:p>
            <a:pPr indent="0" lvl="0" marL="0" rtl="0" algn="l">
              <a:spcBef>
                <a:spcPts val="0"/>
              </a:spcBef>
              <a:spcAft>
                <a:spcPts val="1200"/>
              </a:spcAft>
              <a:buNone/>
            </a:pPr>
            <a:r>
              <a:t/>
            </a:r>
            <a:endParaRPr>
              <a:solidFill>
                <a:srgbClr val="000000"/>
              </a:solidFill>
            </a:endParaRPr>
          </a:p>
        </p:txBody>
      </p:sp>
      <p:pic>
        <p:nvPicPr>
          <p:cNvPr id="119" name="Google Shape;119;p22"/>
          <p:cNvPicPr preferRelativeResize="0"/>
          <p:nvPr/>
        </p:nvPicPr>
        <p:blipFill>
          <a:blip r:embed="rId3">
            <a:alphaModFix/>
          </a:blip>
          <a:stretch>
            <a:fillRect/>
          </a:stretch>
        </p:blipFill>
        <p:spPr>
          <a:xfrm>
            <a:off x="5634325" y="1690675"/>
            <a:ext cx="2777725" cy="255747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444">
                <a:solidFill>
                  <a:srgbClr val="000000"/>
                </a:solidFill>
                <a:latin typeface="Roboto"/>
                <a:ea typeface="Roboto"/>
                <a:cs typeface="Roboto"/>
                <a:sym typeface="Roboto"/>
              </a:rPr>
              <a:t>Work in manual mode</a:t>
            </a:r>
            <a:endParaRPr sz="3444">
              <a:solidFill>
                <a:srgbClr val="000000"/>
              </a:solidFill>
            </a:endParaRPr>
          </a:p>
        </p:txBody>
      </p:sp>
      <p:sp>
        <p:nvSpPr>
          <p:cNvPr id="125" name="Google Shape;125;p2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t/>
            </a:r>
            <a:endParaRPr sz="2000">
              <a:solidFill>
                <a:srgbClr val="000000"/>
              </a:solidFill>
              <a:latin typeface="Roboto"/>
              <a:ea typeface="Roboto"/>
              <a:cs typeface="Roboto"/>
              <a:sym typeface="Roboto"/>
            </a:endParaRPr>
          </a:p>
          <a:p>
            <a:pPr indent="0" lvl="0" marL="0" rtl="0" algn="l">
              <a:lnSpc>
                <a:spcPct val="100000"/>
              </a:lnSpc>
              <a:spcBef>
                <a:spcPts val="0"/>
              </a:spcBef>
              <a:spcAft>
                <a:spcPts val="0"/>
              </a:spcAft>
              <a:buNone/>
            </a:pPr>
            <a:r>
              <a:t/>
            </a:r>
            <a:endParaRPr sz="2000">
              <a:solidFill>
                <a:srgbClr val="000000"/>
              </a:solidFill>
              <a:latin typeface="Roboto"/>
              <a:ea typeface="Roboto"/>
              <a:cs typeface="Roboto"/>
              <a:sym typeface="Roboto"/>
            </a:endParaRPr>
          </a:p>
          <a:p>
            <a:pPr indent="-355600" lvl="0" marL="457200" rtl="0" algn="l">
              <a:lnSpc>
                <a:spcPct val="100000"/>
              </a:lnSpc>
              <a:spcBef>
                <a:spcPts val="0"/>
              </a:spcBef>
              <a:spcAft>
                <a:spcPts val="0"/>
              </a:spcAft>
              <a:buClr>
                <a:srgbClr val="000000"/>
              </a:buClr>
              <a:buSzPts val="2000"/>
              <a:buFont typeface="Roboto"/>
              <a:buChar char="●"/>
            </a:pPr>
            <a:r>
              <a:rPr lang="en" sz="2000">
                <a:solidFill>
                  <a:srgbClr val="000000"/>
                </a:solidFill>
                <a:latin typeface="Roboto"/>
                <a:ea typeface="Roboto"/>
                <a:cs typeface="Roboto"/>
                <a:sym typeface="Roboto"/>
              </a:rPr>
              <a:t> When wait= “H” ,RDY set to “L”:HM2007 </a:t>
            </a:r>
            <a:endParaRPr sz="2000">
              <a:solidFill>
                <a:srgbClr val="000000"/>
              </a:solidFill>
              <a:latin typeface="Roboto"/>
              <a:ea typeface="Roboto"/>
              <a:cs typeface="Roboto"/>
              <a:sym typeface="Roboto"/>
            </a:endParaRPr>
          </a:p>
          <a:p>
            <a:pPr indent="0" lvl="0" marL="457200" rtl="0" algn="l">
              <a:lnSpc>
                <a:spcPct val="100000"/>
              </a:lnSpc>
              <a:spcBef>
                <a:spcPts val="0"/>
              </a:spcBef>
              <a:spcAft>
                <a:spcPts val="0"/>
              </a:spcAft>
              <a:buNone/>
            </a:pPr>
            <a:r>
              <a:rPr lang="en" sz="2000">
                <a:solidFill>
                  <a:srgbClr val="000000"/>
                </a:solidFill>
                <a:latin typeface="Roboto"/>
                <a:ea typeface="Roboto"/>
                <a:cs typeface="Roboto"/>
                <a:sym typeface="Roboto"/>
              </a:rPr>
              <a:t>  is to accept  the voice.</a:t>
            </a:r>
            <a:endParaRPr sz="2000">
              <a:solidFill>
                <a:srgbClr val="000000"/>
              </a:solidFill>
              <a:latin typeface="Roboto"/>
              <a:ea typeface="Roboto"/>
              <a:cs typeface="Roboto"/>
              <a:sym typeface="Roboto"/>
            </a:endParaRPr>
          </a:p>
          <a:p>
            <a:pPr indent="0" lvl="0" marL="457200" rtl="0" algn="l">
              <a:lnSpc>
                <a:spcPct val="100000"/>
              </a:lnSpc>
              <a:spcBef>
                <a:spcPts val="0"/>
              </a:spcBef>
              <a:spcAft>
                <a:spcPts val="0"/>
              </a:spcAft>
              <a:buNone/>
            </a:pPr>
            <a:r>
              <a:t/>
            </a:r>
            <a:endParaRPr sz="2000">
              <a:solidFill>
                <a:srgbClr val="000000"/>
              </a:solidFill>
              <a:latin typeface="Roboto"/>
              <a:ea typeface="Roboto"/>
              <a:cs typeface="Roboto"/>
              <a:sym typeface="Roboto"/>
            </a:endParaRPr>
          </a:p>
          <a:p>
            <a:pPr indent="-355600" lvl="0" marL="457200" rtl="0" algn="l">
              <a:lnSpc>
                <a:spcPct val="100000"/>
              </a:lnSpc>
              <a:spcBef>
                <a:spcPts val="0"/>
              </a:spcBef>
              <a:spcAft>
                <a:spcPts val="0"/>
              </a:spcAft>
              <a:buClr>
                <a:srgbClr val="000000"/>
              </a:buClr>
              <a:buSzPts val="2000"/>
              <a:buFont typeface="Roboto"/>
              <a:buChar char="●"/>
            </a:pPr>
            <a:r>
              <a:rPr lang="en" sz="2000">
                <a:solidFill>
                  <a:srgbClr val="000000"/>
                </a:solidFill>
                <a:latin typeface="Roboto"/>
                <a:ea typeface="Roboto"/>
                <a:cs typeface="Roboto"/>
                <a:sym typeface="Roboto"/>
              </a:rPr>
              <a:t>RDY return to “H” : HM2007 beings its</a:t>
            </a:r>
            <a:endParaRPr sz="2000">
              <a:solidFill>
                <a:srgbClr val="000000"/>
              </a:solidFill>
              <a:latin typeface="Roboto"/>
              <a:ea typeface="Roboto"/>
              <a:cs typeface="Roboto"/>
              <a:sym typeface="Roboto"/>
            </a:endParaRPr>
          </a:p>
          <a:p>
            <a:pPr indent="0" lvl="0" marL="0" rtl="0" algn="l">
              <a:lnSpc>
                <a:spcPct val="100000"/>
              </a:lnSpc>
              <a:spcBef>
                <a:spcPts val="0"/>
              </a:spcBef>
              <a:spcAft>
                <a:spcPts val="0"/>
              </a:spcAft>
              <a:buNone/>
            </a:pPr>
            <a:r>
              <a:rPr lang="en" sz="2000">
                <a:solidFill>
                  <a:srgbClr val="000000"/>
                </a:solidFill>
                <a:latin typeface="Roboto"/>
                <a:ea typeface="Roboto"/>
                <a:cs typeface="Roboto"/>
                <a:sym typeface="Roboto"/>
              </a:rPr>
              <a:t>          recognition process</a:t>
            </a:r>
            <a:endParaRPr sz="2000">
              <a:solidFill>
                <a:srgbClr val="000000"/>
              </a:solidFill>
              <a:latin typeface="Roboto"/>
              <a:ea typeface="Roboto"/>
              <a:cs typeface="Roboto"/>
              <a:sym typeface="Roboto"/>
            </a:endParaRPr>
          </a:p>
          <a:p>
            <a:pPr indent="0" lvl="0" marL="0" rtl="0" algn="l">
              <a:spcBef>
                <a:spcPts val="0"/>
              </a:spcBef>
              <a:spcAft>
                <a:spcPts val="1200"/>
              </a:spcAft>
              <a:buNone/>
            </a:pPr>
            <a:r>
              <a:t/>
            </a:r>
            <a:endParaRPr>
              <a:solidFill>
                <a:srgbClr val="000000"/>
              </a:solidFill>
            </a:endParaRPr>
          </a:p>
        </p:txBody>
      </p:sp>
      <p:pic>
        <p:nvPicPr>
          <p:cNvPr id="126" name="Google Shape;126;p23"/>
          <p:cNvPicPr preferRelativeResize="0"/>
          <p:nvPr/>
        </p:nvPicPr>
        <p:blipFill>
          <a:blip r:embed="rId3">
            <a:alphaModFix/>
          </a:blip>
          <a:stretch>
            <a:fillRect/>
          </a:stretch>
        </p:blipFill>
        <p:spPr>
          <a:xfrm>
            <a:off x="5586500" y="1688875"/>
            <a:ext cx="2860200" cy="25468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690">
                <a:solidFill>
                  <a:srgbClr val="000000"/>
                </a:solidFill>
                <a:latin typeface="Roboto"/>
                <a:ea typeface="Roboto"/>
                <a:cs typeface="Roboto"/>
                <a:sym typeface="Roboto"/>
              </a:rPr>
              <a:t>Word Length Select</a:t>
            </a:r>
            <a:endParaRPr sz="3500">
              <a:solidFill>
                <a:srgbClr val="000000"/>
              </a:solidFill>
            </a:endParaRPr>
          </a:p>
        </p:txBody>
      </p:sp>
      <p:sp>
        <p:nvSpPr>
          <p:cNvPr id="132" name="Google Shape;132;p2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t/>
            </a:r>
            <a:endParaRPr sz="2100">
              <a:solidFill>
                <a:srgbClr val="000000"/>
              </a:solidFill>
              <a:latin typeface="Roboto"/>
              <a:ea typeface="Roboto"/>
              <a:cs typeface="Roboto"/>
              <a:sym typeface="Roboto"/>
            </a:endParaRPr>
          </a:p>
          <a:p>
            <a:pPr indent="-361950" lvl="0" marL="457200" rtl="0" algn="l">
              <a:lnSpc>
                <a:spcPct val="100000"/>
              </a:lnSpc>
              <a:spcBef>
                <a:spcPts val="0"/>
              </a:spcBef>
              <a:spcAft>
                <a:spcPts val="0"/>
              </a:spcAft>
              <a:buClr>
                <a:srgbClr val="000000"/>
              </a:buClr>
              <a:buSzPts val="2100"/>
              <a:buFont typeface="Roboto"/>
              <a:buChar char="●"/>
            </a:pPr>
            <a:r>
              <a:rPr lang="en" sz="2100">
                <a:solidFill>
                  <a:srgbClr val="000000"/>
                </a:solidFill>
                <a:latin typeface="Roboto"/>
                <a:ea typeface="Roboto"/>
                <a:cs typeface="Roboto"/>
                <a:sym typeface="Roboto"/>
              </a:rPr>
              <a:t>WLEN= “H”:</a:t>
            </a:r>
            <a:endParaRPr sz="2100">
              <a:solidFill>
                <a:srgbClr val="000000"/>
              </a:solidFill>
              <a:latin typeface="Roboto"/>
              <a:ea typeface="Roboto"/>
              <a:cs typeface="Roboto"/>
              <a:sym typeface="Roboto"/>
            </a:endParaRPr>
          </a:p>
          <a:p>
            <a:pPr indent="0" lvl="0" marL="457200" rtl="0" algn="l">
              <a:lnSpc>
                <a:spcPct val="100000"/>
              </a:lnSpc>
              <a:spcBef>
                <a:spcPts val="0"/>
              </a:spcBef>
              <a:spcAft>
                <a:spcPts val="0"/>
              </a:spcAft>
              <a:buNone/>
            </a:pPr>
            <a:r>
              <a:rPr lang="en" sz="2100">
                <a:solidFill>
                  <a:srgbClr val="000000"/>
                </a:solidFill>
                <a:latin typeface="Roboto"/>
                <a:ea typeface="Roboto"/>
                <a:cs typeface="Roboto"/>
                <a:sym typeface="Roboto"/>
              </a:rPr>
              <a:t>  Word length = 1.92 sec.</a:t>
            </a:r>
            <a:endParaRPr sz="2100">
              <a:solidFill>
                <a:srgbClr val="000000"/>
              </a:solidFill>
              <a:latin typeface="Roboto"/>
              <a:ea typeface="Roboto"/>
              <a:cs typeface="Roboto"/>
              <a:sym typeface="Roboto"/>
            </a:endParaRPr>
          </a:p>
          <a:p>
            <a:pPr indent="0" lvl="0" marL="457200" rtl="0" algn="l">
              <a:lnSpc>
                <a:spcPct val="100000"/>
              </a:lnSpc>
              <a:spcBef>
                <a:spcPts val="0"/>
              </a:spcBef>
              <a:spcAft>
                <a:spcPts val="0"/>
              </a:spcAft>
              <a:buNone/>
            </a:pPr>
            <a:r>
              <a:rPr lang="en" sz="2100">
                <a:solidFill>
                  <a:srgbClr val="000000"/>
                </a:solidFill>
                <a:latin typeface="Roboto"/>
                <a:ea typeface="Roboto"/>
                <a:cs typeface="Roboto"/>
                <a:sym typeface="Roboto"/>
              </a:rPr>
              <a:t>  20 words maximum.</a:t>
            </a:r>
            <a:endParaRPr sz="2100">
              <a:solidFill>
                <a:srgbClr val="000000"/>
              </a:solidFill>
              <a:latin typeface="Roboto"/>
              <a:ea typeface="Roboto"/>
              <a:cs typeface="Roboto"/>
              <a:sym typeface="Roboto"/>
            </a:endParaRPr>
          </a:p>
          <a:p>
            <a:pPr indent="0" lvl="0" marL="0" rtl="0" algn="l">
              <a:lnSpc>
                <a:spcPct val="100000"/>
              </a:lnSpc>
              <a:spcBef>
                <a:spcPts val="0"/>
              </a:spcBef>
              <a:spcAft>
                <a:spcPts val="0"/>
              </a:spcAft>
              <a:buNone/>
            </a:pPr>
            <a:r>
              <a:t/>
            </a:r>
            <a:endParaRPr sz="2100">
              <a:solidFill>
                <a:srgbClr val="000000"/>
              </a:solidFill>
              <a:latin typeface="Roboto"/>
              <a:ea typeface="Roboto"/>
              <a:cs typeface="Roboto"/>
              <a:sym typeface="Roboto"/>
            </a:endParaRPr>
          </a:p>
          <a:p>
            <a:pPr indent="-361950" lvl="0" marL="457200" rtl="0" algn="l">
              <a:lnSpc>
                <a:spcPct val="100000"/>
              </a:lnSpc>
              <a:spcBef>
                <a:spcPts val="0"/>
              </a:spcBef>
              <a:spcAft>
                <a:spcPts val="0"/>
              </a:spcAft>
              <a:buClr>
                <a:srgbClr val="000000"/>
              </a:buClr>
              <a:buSzPts val="2100"/>
              <a:buFont typeface="Roboto"/>
              <a:buChar char="●"/>
            </a:pPr>
            <a:r>
              <a:rPr lang="en" sz="2100">
                <a:solidFill>
                  <a:srgbClr val="000000"/>
                </a:solidFill>
                <a:latin typeface="Roboto"/>
                <a:ea typeface="Roboto"/>
                <a:cs typeface="Roboto"/>
                <a:sym typeface="Roboto"/>
              </a:rPr>
              <a:t>WLEN= “L”:</a:t>
            </a:r>
            <a:endParaRPr sz="2100">
              <a:solidFill>
                <a:srgbClr val="000000"/>
              </a:solidFill>
              <a:latin typeface="Roboto"/>
              <a:ea typeface="Roboto"/>
              <a:cs typeface="Roboto"/>
              <a:sym typeface="Roboto"/>
            </a:endParaRPr>
          </a:p>
          <a:p>
            <a:pPr indent="0" lvl="0" marL="457200" rtl="0" algn="l">
              <a:lnSpc>
                <a:spcPct val="100000"/>
              </a:lnSpc>
              <a:spcBef>
                <a:spcPts val="0"/>
              </a:spcBef>
              <a:spcAft>
                <a:spcPts val="0"/>
              </a:spcAft>
              <a:buNone/>
            </a:pPr>
            <a:r>
              <a:rPr lang="en" sz="2100">
                <a:solidFill>
                  <a:srgbClr val="000000"/>
                </a:solidFill>
                <a:latin typeface="Roboto"/>
                <a:ea typeface="Roboto"/>
                <a:cs typeface="Roboto"/>
                <a:sym typeface="Roboto"/>
              </a:rPr>
              <a:t>  Word length = 0.92 sec.</a:t>
            </a:r>
            <a:endParaRPr sz="2100">
              <a:solidFill>
                <a:srgbClr val="000000"/>
              </a:solidFill>
              <a:latin typeface="Roboto"/>
              <a:ea typeface="Roboto"/>
              <a:cs typeface="Roboto"/>
              <a:sym typeface="Roboto"/>
            </a:endParaRPr>
          </a:p>
          <a:p>
            <a:pPr indent="0" lvl="0" marL="457200" rtl="0" algn="l">
              <a:lnSpc>
                <a:spcPct val="100000"/>
              </a:lnSpc>
              <a:spcBef>
                <a:spcPts val="0"/>
              </a:spcBef>
              <a:spcAft>
                <a:spcPts val="0"/>
              </a:spcAft>
              <a:buNone/>
            </a:pPr>
            <a:r>
              <a:rPr lang="en" sz="2100">
                <a:solidFill>
                  <a:srgbClr val="000000"/>
                </a:solidFill>
                <a:latin typeface="Roboto"/>
                <a:ea typeface="Roboto"/>
                <a:cs typeface="Roboto"/>
                <a:sym typeface="Roboto"/>
              </a:rPr>
              <a:t>  40 words maximum.</a:t>
            </a:r>
            <a:endParaRPr sz="2100">
              <a:solidFill>
                <a:srgbClr val="000000"/>
              </a:solidFill>
              <a:latin typeface="Roboto"/>
              <a:ea typeface="Roboto"/>
              <a:cs typeface="Roboto"/>
              <a:sym typeface="Roboto"/>
            </a:endParaRPr>
          </a:p>
          <a:p>
            <a:pPr indent="0" lvl="0" marL="0" rtl="0" algn="l">
              <a:spcBef>
                <a:spcPts val="0"/>
              </a:spcBef>
              <a:spcAft>
                <a:spcPts val="1200"/>
              </a:spcAft>
              <a:buNone/>
            </a:pPr>
            <a:r>
              <a:t/>
            </a:r>
            <a:endParaRPr>
              <a:solidFill>
                <a:srgbClr val="000000"/>
              </a:solidFill>
            </a:endParaRPr>
          </a:p>
        </p:txBody>
      </p:sp>
      <p:pic>
        <p:nvPicPr>
          <p:cNvPr id="133" name="Google Shape;133;p24"/>
          <p:cNvPicPr preferRelativeResize="0"/>
          <p:nvPr/>
        </p:nvPicPr>
        <p:blipFill>
          <a:blip r:embed="rId3">
            <a:alphaModFix/>
          </a:blip>
          <a:stretch>
            <a:fillRect/>
          </a:stretch>
        </p:blipFill>
        <p:spPr>
          <a:xfrm>
            <a:off x="5582900" y="1722600"/>
            <a:ext cx="2680050" cy="24612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61950" lvl="0" marL="457200" rtl="0" algn="l">
              <a:lnSpc>
                <a:spcPct val="100000"/>
              </a:lnSpc>
              <a:spcBef>
                <a:spcPts val="0"/>
              </a:spcBef>
              <a:spcAft>
                <a:spcPts val="0"/>
              </a:spcAft>
              <a:buClr>
                <a:srgbClr val="000000"/>
              </a:buClr>
              <a:buSzPts val="2100"/>
              <a:buFont typeface="Roboto"/>
              <a:buChar char="●"/>
            </a:pPr>
            <a:r>
              <a:rPr lang="en" sz="2100">
                <a:solidFill>
                  <a:srgbClr val="000000"/>
                </a:solidFill>
                <a:latin typeface="Roboto"/>
                <a:ea typeface="Roboto"/>
                <a:cs typeface="Roboto"/>
                <a:sym typeface="Roboto"/>
              </a:rPr>
              <a:t>Microphone connect pin.</a:t>
            </a:r>
            <a:endParaRPr sz="2100">
              <a:solidFill>
                <a:srgbClr val="000000"/>
              </a:solidFill>
              <a:latin typeface="Roboto"/>
              <a:ea typeface="Roboto"/>
              <a:cs typeface="Roboto"/>
              <a:sym typeface="Roboto"/>
            </a:endParaRPr>
          </a:p>
          <a:p>
            <a:pPr indent="-361950" lvl="0" marL="457200" rtl="0" algn="l">
              <a:lnSpc>
                <a:spcPct val="100000"/>
              </a:lnSpc>
              <a:spcBef>
                <a:spcPts val="0"/>
              </a:spcBef>
              <a:spcAft>
                <a:spcPts val="0"/>
              </a:spcAft>
              <a:buClr>
                <a:srgbClr val="000000"/>
              </a:buClr>
              <a:buSzPts val="2100"/>
              <a:buFont typeface="Roboto"/>
              <a:buChar char="●"/>
            </a:pPr>
            <a:r>
              <a:rPr lang="en" sz="2100">
                <a:solidFill>
                  <a:srgbClr val="000000"/>
                </a:solidFill>
                <a:latin typeface="Roboto"/>
                <a:ea typeface="Roboto"/>
                <a:cs typeface="Roboto"/>
                <a:sym typeface="Roboto"/>
              </a:rPr>
              <a:t>Connected: Capacitor and Resistor.</a:t>
            </a:r>
            <a:endParaRPr sz="2100">
              <a:solidFill>
                <a:srgbClr val="000000"/>
              </a:solidFill>
              <a:latin typeface="Roboto"/>
              <a:ea typeface="Roboto"/>
              <a:cs typeface="Roboto"/>
              <a:sym typeface="Roboto"/>
            </a:endParaRPr>
          </a:p>
          <a:p>
            <a:pPr indent="-361950" lvl="0" marL="457200" rtl="0" algn="l">
              <a:lnSpc>
                <a:spcPct val="100000"/>
              </a:lnSpc>
              <a:spcBef>
                <a:spcPts val="0"/>
              </a:spcBef>
              <a:spcAft>
                <a:spcPts val="0"/>
              </a:spcAft>
              <a:buClr>
                <a:srgbClr val="000000"/>
              </a:buClr>
              <a:buSzPts val="2100"/>
              <a:buFont typeface="Roboto"/>
              <a:buChar char="●"/>
            </a:pPr>
            <a:r>
              <a:rPr lang="en" sz="2100">
                <a:solidFill>
                  <a:srgbClr val="000000"/>
                </a:solidFill>
                <a:latin typeface="Roboto"/>
                <a:ea typeface="Roboto"/>
                <a:cs typeface="Roboto"/>
                <a:sym typeface="Roboto"/>
              </a:rPr>
              <a:t>Low pass filter.</a:t>
            </a:r>
            <a:endParaRPr>
              <a:solidFill>
                <a:srgbClr val="000000"/>
              </a:solidFill>
            </a:endParaRPr>
          </a:p>
        </p:txBody>
      </p:sp>
      <p:pic>
        <p:nvPicPr>
          <p:cNvPr id="139" name="Google Shape;139;p25"/>
          <p:cNvPicPr preferRelativeResize="0"/>
          <p:nvPr/>
        </p:nvPicPr>
        <p:blipFill>
          <a:blip r:embed="rId3">
            <a:alphaModFix/>
          </a:blip>
          <a:stretch>
            <a:fillRect/>
          </a:stretch>
        </p:blipFill>
        <p:spPr>
          <a:xfrm>
            <a:off x="995450" y="2908222"/>
            <a:ext cx="2982725" cy="1491375"/>
          </a:xfrm>
          <a:prstGeom prst="rect">
            <a:avLst/>
          </a:prstGeom>
          <a:noFill/>
          <a:ln>
            <a:noFill/>
          </a:ln>
        </p:spPr>
      </p:pic>
      <p:pic>
        <p:nvPicPr>
          <p:cNvPr id="140" name="Google Shape;140;p25"/>
          <p:cNvPicPr preferRelativeResize="0"/>
          <p:nvPr/>
        </p:nvPicPr>
        <p:blipFill>
          <a:blip r:embed="rId4">
            <a:alphaModFix/>
          </a:blip>
          <a:stretch>
            <a:fillRect/>
          </a:stretch>
        </p:blipFill>
        <p:spPr>
          <a:xfrm>
            <a:off x="5656650" y="1864750"/>
            <a:ext cx="2632575" cy="232235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4" name="Shape 144"/>
        <p:cNvGrpSpPr/>
        <p:nvPr/>
      </p:nvGrpSpPr>
      <p:grpSpPr>
        <a:xfrm>
          <a:off x="0" y="0"/>
          <a:ext cx="0" cy="0"/>
          <a:chOff x="0" y="0"/>
          <a:chExt cx="0" cy="0"/>
        </a:xfrm>
      </p:grpSpPr>
      <p:sp>
        <p:nvSpPr>
          <p:cNvPr id="145" name="Google Shape;145;p26"/>
          <p:cNvSpPr txBox="1"/>
          <p:nvPr>
            <p:ph type="title"/>
          </p:nvPr>
        </p:nvSpPr>
        <p:spPr>
          <a:xfrm>
            <a:off x="311700" y="94675"/>
            <a:ext cx="8520600" cy="922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300" u="sng">
                <a:latin typeface="Roboto"/>
                <a:ea typeface="Roboto"/>
                <a:cs typeface="Roboto"/>
                <a:sym typeface="Roboto"/>
              </a:rPr>
              <a:t>Arduino Uno</a:t>
            </a:r>
            <a:endParaRPr u="sng"/>
          </a:p>
          <a:p>
            <a:pPr indent="0" lvl="0" marL="0" rtl="0" algn="l">
              <a:spcBef>
                <a:spcPts val="0"/>
              </a:spcBef>
              <a:spcAft>
                <a:spcPts val="0"/>
              </a:spcAft>
              <a:buNone/>
            </a:pPr>
            <a:r>
              <a:t/>
            </a:r>
            <a:endParaRPr/>
          </a:p>
        </p:txBody>
      </p:sp>
      <p:sp>
        <p:nvSpPr>
          <p:cNvPr id="146" name="Google Shape;146;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7" name="Google Shape;147;p26"/>
          <p:cNvPicPr preferRelativeResize="0"/>
          <p:nvPr/>
        </p:nvPicPr>
        <p:blipFill>
          <a:blip r:embed="rId3">
            <a:alphaModFix/>
          </a:blip>
          <a:stretch>
            <a:fillRect/>
          </a:stretch>
        </p:blipFill>
        <p:spPr>
          <a:xfrm>
            <a:off x="426000" y="1088650"/>
            <a:ext cx="8299025" cy="381217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p2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53" name="Google Shape;153;p27"/>
          <p:cNvPicPr preferRelativeResize="0"/>
          <p:nvPr/>
        </p:nvPicPr>
        <p:blipFill>
          <a:blip r:embed="rId3">
            <a:alphaModFix/>
          </a:blip>
          <a:stretch>
            <a:fillRect/>
          </a:stretch>
        </p:blipFill>
        <p:spPr>
          <a:xfrm>
            <a:off x="311700" y="843746"/>
            <a:ext cx="8520600" cy="387927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8"/>
          <p:cNvSpPr txBox="1"/>
          <p:nvPr>
            <p:ph type="title"/>
          </p:nvPr>
        </p:nvSpPr>
        <p:spPr>
          <a:xfrm>
            <a:off x="311700" y="1782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u="sng">
                <a:latin typeface="Roboto"/>
                <a:ea typeface="Roboto"/>
                <a:cs typeface="Roboto"/>
                <a:sym typeface="Roboto"/>
              </a:rPr>
              <a:t>nRF24L01</a:t>
            </a:r>
            <a:endParaRPr u="sng"/>
          </a:p>
        </p:txBody>
      </p:sp>
      <p:sp>
        <p:nvSpPr>
          <p:cNvPr id="159" name="Google Shape;159;p2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0" name="Google Shape;160;p28"/>
          <p:cNvPicPr preferRelativeResize="0"/>
          <p:nvPr/>
        </p:nvPicPr>
        <p:blipFill>
          <a:blip r:embed="rId3">
            <a:alphaModFix/>
          </a:blip>
          <a:stretch>
            <a:fillRect/>
          </a:stretch>
        </p:blipFill>
        <p:spPr>
          <a:xfrm>
            <a:off x="1581000" y="812700"/>
            <a:ext cx="5056700" cy="40959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2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66" name="Google Shape;166;p29"/>
          <p:cNvPicPr preferRelativeResize="0"/>
          <p:nvPr/>
        </p:nvPicPr>
        <p:blipFill>
          <a:blip r:embed="rId3">
            <a:alphaModFix/>
          </a:blip>
          <a:stretch>
            <a:fillRect/>
          </a:stretch>
        </p:blipFill>
        <p:spPr>
          <a:xfrm>
            <a:off x="329900" y="664375"/>
            <a:ext cx="8334375" cy="38147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0"/>
          <p:cNvSpPr txBox="1"/>
          <p:nvPr>
            <p:ph type="title"/>
          </p:nvPr>
        </p:nvSpPr>
        <p:spPr>
          <a:xfrm>
            <a:off x="217025" y="1137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3300" u="sng">
                <a:latin typeface="Roboto"/>
                <a:ea typeface="Roboto"/>
                <a:cs typeface="Roboto"/>
                <a:sym typeface="Roboto"/>
              </a:rPr>
              <a:t>Arduino Mega</a:t>
            </a:r>
            <a:endParaRPr/>
          </a:p>
        </p:txBody>
      </p:sp>
      <p:sp>
        <p:nvSpPr>
          <p:cNvPr id="172" name="Google Shape;172;p3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3" name="Google Shape;173;p30"/>
          <p:cNvPicPr preferRelativeResize="0"/>
          <p:nvPr/>
        </p:nvPicPr>
        <p:blipFill>
          <a:blip r:embed="rId3">
            <a:alphaModFix/>
          </a:blip>
          <a:stretch>
            <a:fillRect/>
          </a:stretch>
        </p:blipFill>
        <p:spPr>
          <a:xfrm>
            <a:off x="419332" y="686400"/>
            <a:ext cx="6983092" cy="425172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79" name="Google Shape;179;p31"/>
          <p:cNvPicPr preferRelativeResize="0"/>
          <p:nvPr/>
        </p:nvPicPr>
        <p:blipFill>
          <a:blip r:embed="rId3">
            <a:alphaModFix/>
          </a:blip>
          <a:stretch>
            <a:fillRect/>
          </a:stretch>
        </p:blipFill>
        <p:spPr>
          <a:xfrm>
            <a:off x="247100" y="1152475"/>
            <a:ext cx="8017625" cy="36269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ctrTitle"/>
          </p:nvPr>
        </p:nvSpPr>
        <p:spPr>
          <a:xfrm>
            <a:off x="311700" y="744575"/>
            <a:ext cx="8520600" cy="577800"/>
          </a:xfrm>
          <a:prstGeom prst="rect">
            <a:avLst/>
          </a:prstGeom>
        </p:spPr>
        <p:txBody>
          <a:bodyPr anchorCtr="0" anchor="b" bIns="91425" lIns="91425" spcFirstLastPara="1" rIns="91425" wrap="square" tIns="91425">
            <a:normAutofit fontScale="90000"/>
          </a:bodyPr>
          <a:lstStyle/>
          <a:p>
            <a:pPr indent="0" lvl="0" marL="0" rtl="0" algn="l">
              <a:lnSpc>
                <a:spcPct val="90000"/>
              </a:lnSpc>
              <a:spcBef>
                <a:spcPts val="0"/>
              </a:spcBef>
              <a:spcAft>
                <a:spcPts val="0"/>
              </a:spcAft>
              <a:buClr>
                <a:schemeClr val="dk1"/>
              </a:buClr>
              <a:buSzPct val="100000"/>
              <a:buFont typeface="Calibri"/>
              <a:buNone/>
            </a:pPr>
            <a:r>
              <a:rPr lang="en" sz="4400">
                <a:latin typeface="Calibri"/>
                <a:ea typeface="Calibri"/>
                <a:cs typeface="Calibri"/>
                <a:sym typeface="Calibri"/>
              </a:rPr>
              <a:t>Abstract :</a:t>
            </a:r>
            <a:endParaRPr/>
          </a:p>
        </p:txBody>
      </p:sp>
      <p:sp>
        <p:nvSpPr>
          <p:cNvPr id="63" name="Google Shape;63;p14"/>
          <p:cNvSpPr txBox="1"/>
          <p:nvPr>
            <p:ph idx="1" type="subTitle"/>
          </p:nvPr>
        </p:nvSpPr>
        <p:spPr>
          <a:xfrm>
            <a:off x="311700" y="1322375"/>
            <a:ext cx="8520600" cy="3276600"/>
          </a:xfrm>
          <a:prstGeom prst="rect">
            <a:avLst/>
          </a:prstGeom>
        </p:spPr>
        <p:txBody>
          <a:bodyPr anchorCtr="0" anchor="t" bIns="91425" lIns="91425" spcFirstLastPara="1" rIns="91425" wrap="square" tIns="91425">
            <a:normAutofit fontScale="85000" lnSpcReduction="10000"/>
          </a:bodyPr>
          <a:lstStyle/>
          <a:p>
            <a:pPr indent="0" lvl="0" marL="0" rtl="0" algn="l">
              <a:lnSpc>
                <a:spcPct val="115000"/>
              </a:lnSpc>
              <a:spcBef>
                <a:spcPts val="0"/>
              </a:spcBef>
              <a:spcAft>
                <a:spcPts val="0"/>
              </a:spcAft>
              <a:buClr>
                <a:schemeClr val="dk1"/>
              </a:buClr>
              <a:buSzPct val="84615"/>
              <a:buFont typeface="Arial"/>
              <a:buNone/>
            </a:pPr>
            <a:r>
              <a:rPr lang="en" sz="1300">
                <a:solidFill>
                  <a:schemeClr val="dk1"/>
                </a:solidFill>
              </a:rPr>
              <a:t>The term "robot" usually means anthropomorphic (human-like) some of the research problems for the development of humanoid robots and one of the most important research problems to develop machines with a human-like perspective. -What is the human view - Five ancient human senses - vision, hearing, touch, smell and taste; with it they saw the world around them. The main objective of our project is to introduce a “hearing” sensor and speech integration with a mobile robot capable of communicating with people in the Spoken Natural Language (NL) language. Speech Recognition (SR) is an advanced technology, which helps us to introduce the “hearing” interface and Natural Language (NL) through Human-Robot Communication. So the promise of anthropomorphic robots is beginning to come true. We have chosen Mobile Robot, because this type of robot is becoming more and more popular as a service robot in the social context, where the biggest challenge is to communicate with people. Two of the methods we have chosen are to use the Voice User Interface (VUI) - using the Hardware SR system and the other, using the Software SR program. We have followed Hybrid's construction of standard robots and interaction with the SR system; and developed a grammatical grammar system, selected for robotic activities in his field. Design and both methods of implementation are presented in this report. One of the key objectives of our project is to introduce an appropriate user interface for novice users and our testing program is tailored to our project objectives; therefore we have also tested the functionality of our system using novice users. We have done experiments with simple and complex sentences for different types of robotic operations; and analyze the test result to identify problems and limitations-our biggest goal is to make it easy to use and control.</a:t>
            </a:r>
            <a:endParaRPr b="1" sz="1400">
              <a:solidFill>
                <a:schemeClr val="dk1"/>
              </a:solidFill>
            </a:endParaRPr>
          </a:p>
          <a:p>
            <a:pPr indent="0" lvl="0" marL="0" rtl="0" algn="ctr">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500">
                <a:solidFill>
                  <a:srgbClr val="000000"/>
                </a:solidFill>
                <a:latin typeface="Roboto"/>
                <a:ea typeface="Roboto"/>
                <a:cs typeface="Roboto"/>
                <a:sym typeface="Roboto"/>
              </a:rPr>
              <a:t>MOBILE APP</a:t>
            </a:r>
            <a:endParaRPr>
              <a:solidFill>
                <a:srgbClr val="000000"/>
              </a:solidFill>
            </a:endParaRPr>
          </a:p>
        </p:txBody>
      </p:sp>
      <p:sp>
        <p:nvSpPr>
          <p:cNvPr id="185" name="Google Shape;185;p32"/>
          <p:cNvSpPr txBox="1"/>
          <p:nvPr>
            <p:ph idx="1" type="body"/>
          </p:nvPr>
        </p:nvSpPr>
        <p:spPr>
          <a:xfrm>
            <a:off x="3250175" y="1152475"/>
            <a:ext cx="5582100" cy="34164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en" sz="2200">
                <a:solidFill>
                  <a:srgbClr val="000000"/>
                </a:solidFill>
                <a:latin typeface="Roboto"/>
                <a:ea typeface="Roboto"/>
                <a:cs typeface="Roboto"/>
                <a:sym typeface="Roboto"/>
              </a:rPr>
              <a:t>APP NAME :</a:t>
            </a:r>
            <a:r>
              <a:rPr lang="en" sz="2200">
                <a:solidFill>
                  <a:srgbClr val="000000"/>
                </a:solidFill>
                <a:latin typeface="Roboto"/>
                <a:ea typeface="Roboto"/>
                <a:cs typeface="Roboto"/>
                <a:sym typeface="Roboto"/>
              </a:rPr>
              <a:t> ROBOT CONTROLLER</a:t>
            </a:r>
            <a:endParaRPr sz="2200">
              <a:solidFill>
                <a:srgbClr val="000000"/>
              </a:solidFill>
              <a:latin typeface="Roboto"/>
              <a:ea typeface="Roboto"/>
              <a:cs typeface="Roboto"/>
              <a:sym typeface="Roboto"/>
            </a:endParaRPr>
          </a:p>
          <a:p>
            <a:pPr indent="0" lvl="0" marL="0" rtl="0" algn="l">
              <a:lnSpc>
                <a:spcPct val="100000"/>
              </a:lnSpc>
              <a:spcBef>
                <a:spcPts val="0"/>
              </a:spcBef>
              <a:spcAft>
                <a:spcPts val="0"/>
              </a:spcAft>
              <a:buNone/>
            </a:pPr>
            <a:r>
              <a:t/>
            </a:r>
            <a:endParaRPr sz="2200">
              <a:solidFill>
                <a:srgbClr val="000000"/>
              </a:solidFill>
              <a:latin typeface="Roboto"/>
              <a:ea typeface="Roboto"/>
              <a:cs typeface="Roboto"/>
              <a:sym typeface="Roboto"/>
            </a:endParaRPr>
          </a:p>
          <a:p>
            <a:pPr indent="0" lvl="0" marL="0" rtl="0" algn="l">
              <a:lnSpc>
                <a:spcPct val="100000"/>
              </a:lnSpc>
              <a:spcBef>
                <a:spcPts val="0"/>
              </a:spcBef>
              <a:spcAft>
                <a:spcPts val="0"/>
              </a:spcAft>
              <a:buNone/>
            </a:pPr>
            <a:r>
              <a:rPr b="1" lang="en" sz="2200">
                <a:solidFill>
                  <a:srgbClr val="000000"/>
                </a:solidFill>
                <a:latin typeface="Roboto"/>
                <a:ea typeface="Roboto"/>
                <a:cs typeface="Roboto"/>
                <a:sym typeface="Roboto"/>
              </a:rPr>
              <a:t>CONTROLLER TYPE </a:t>
            </a:r>
            <a:endParaRPr b="1" sz="2200">
              <a:solidFill>
                <a:srgbClr val="000000"/>
              </a:solidFill>
              <a:latin typeface="Roboto"/>
              <a:ea typeface="Roboto"/>
              <a:cs typeface="Roboto"/>
              <a:sym typeface="Roboto"/>
            </a:endParaRPr>
          </a:p>
          <a:p>
            <a:pPr indent="0" lvl="0" marL="0" rtl="0" algn="l">
              <a:lnSpc>
                <a:spcPct val="100000"/>
              </a:lnSpc>
              <a:spcBef>
                <a:spcPts val="0"/>
              </a:spcBef>
              <a:spcAft>
                <a:spcPts val="0"/>
              </a:spcAft>
              <a:buNone/>
            </a:pPr>
            <a:r>
              <a:t/>
            </a:r>
            <a:endParaRPr b="1" sz="2200">
              <a:solidFill>
                <a:srgbClr val="000000"/>
              </a:solidFill>
              <a:latin typeface="Roboto"/>
              <a:ea typeface="Roboto"/>
              <a:cs typeface="Roboto"/>
              <a:sym typeface="Roboto"/>
            </a:endParaRPr>
          </a:p>
          <a:p>
            <a:pPr indent="-368300" lvl="0" marL="457200" rtl="0" algn="l">
              <a:lnSpc>
                <a:spcPct val="100000"/>
              </a:lnSpc>
              <a:spcBef>
                <a:spcPts val="0"/>
              </a:spcBef>
              <a:spcAft>
                <a:spcPts val="0"/>
              </a:spcAft>
              <a:buClr>
                <a:srgbClr val="000000"/>
              </a:buClr>
              <a:buSzPts val="2200"/>
              <a:buFont typeface="Roboto"/>
              <a:buChar char="➢"/>
            </a:pPr>
            <a:r>
              <a:rPr lang="en" sz="2200">
                <a:solidFill>
                  <a:srgbClr val="000000"/>
                </a:solidFill>
                <a:latin typeface="Roboto"/>
                <a:ea typeface="Roboto"/>
                <a:cs typeface="Roboto"/>
                <a:sym typeface="Roboto"/>
              </a:rPr>
              <a:t>BLUETOOTH CONTROL</a:t>
            </a:r>
            <a:endParaRPr sz="2200">
              <a:solidFill>
                <a:srgbClr val="000000"/>
              </a:solidFill>
              <a:latin typeface="Roboto"/>
              <a:ea typeface="Roboto"/>
              <a:cs typeface="Roboto"/>
              <a:sym typeface="Roboto"/>
            </a:endParaRPr>
          </a:p>
          <a:p>
            <a:pPr indent="0" lvl="0" marL="0" rtl="0" algn="l">
              <a:lnSpc>
                <a:spcPct val="100000"/>
              </a:lnSpc>
              <a:spcBef>
                <a:spcPts val="0"/>
              </a:spcBef>
              <a:spcAft>
                <a:spcPts val="0"/>
              </a:spcAft>
              <a:buNone/>
            </a:pPr>
            <a:r>
              <a:t/>
            </a:r>
            <a:endParaRPr sz="2200">
              <a:solidFill>
                <a:srgbClr val="000000"/>
              </a:solidFill>
              <a:latin typeface="Roboto"/>
              <a:ea typeface="Roboto"/>
              <a:cs typeface="Roboto"/>
              <a:sym typeface="Roboto"/>
            </a:endParaRPr>
          </a:p>
          <a:p>
            <a:pPr indent="-368300" lvl="0" marL="457200" rtl="0" algn="l">
              <a:lnSpc>
                <a:spcPct val="100000"/>
              </a:lnSpc>
              <a:spcBef>
                <a:spcPts val="0"/>
              </a:spcBef>
              <a:spcAft>
                <a:spcPts val="0"/>
              </a:spcAft>
              <a:buClr>
                <a:srgbClr val="000000"/>
              </a:buClr>
              <a:buSzPts val="2200"/>
              <a:buFont typeface="Roboto"/>
              <a:buChar char="➢"/>
            </a:pPr>
            <a:r>
              <a:rPr lang="en" sz="2200">
                <a:solidFill>
                  <a:srgbClr val="000000"/>
                </a:solidFill>
                <a:latin typeface="Roboto"/>
                <a:ea typeface="Roboto"/>
                <a:cs typeface="Roboto"/>
                <a:sym typeface="Roboto"/>
              </a:rPr>
              <a:t>VOICE CONTROL   </a:t>
            </a:r>
            <a:endParaRPr sz="1500">
              <a:solidFill>
                <a:srgbClr val="000000"/>
              </a:solidFill>
            </a:endParaRPr>
          </a:p>
        </p:txBody>
      </p:sp>
      <p:pic>
        <p:nvPicPr>
          <p:cNvPr id="186" name="Google Shape;186;p32"/>
          <p:cNvPicPr preferRelativeResize="0"/>
          <p:nvPr/>
        </p:nvPicPr>
        <p:blipFill rotWithShape="1">
          <a:blip r:embed="rId3">
            <a:alphaModFix/>
          </a:blip>
          <a:srcRect b="30671" l="0" r="0" t="11674"/>
          <a:stretch/>
        </p:blipFill>
        <p:spPr>
          <a:xfrm>
            <a:off x="400675" y="1262925"/>
            <a:ext cx="2315601" cy="2965473"/>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u="sng">
                <a:latin typeface="Roboto"/>
                <a:ea typeface="Roboto"/>
                <a:cs typeface="Roboto"/>
                <a:sym typeface="Roboto"/>
              </a:rPr>
              <a:t>Using Bluetooth Control</a:t>
            </a:r>
            <a:endParaRPr u="sng"/>
          </a:p>
        </p:txBody>
      </p:sp>
      <p:sp>
        <p:nvSpPr>
          <p:cNvPr id="192" name="Google Shape;192;p33"/>
          <p:cNvSpPr txBox="1"/>
          <p:nvPr>
            <p:ph idx="1" type="body"/>
          </p:nvPr>
        </p:nvSpPr>
        <p:spPr>
          <a:xfrm>
            <a:off x="3770850" y="1152475"/>
            <a:ext cx="50613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3" name="Google Shape;193;p33"/>
          <p:cNvPicPr preferRelativeResize="0"/>
          <p:nvPr/>
        </p:nvPicPr>
        <p:blipFill rotWithShape="1">
          <a:blip r:embed="rId3">
            <a:alphaModFix/>
          </a:blip>
          <a:srcRect b="0" l="0" r="66297" t="5024"/>
          <a:stretch/>
        </p:blipFill>
        <p:spPr>
          <a:xfrm>
            <a:off x="602575" y="1130825"/>
            <a:ext cx="2410950" cy="3459701"/>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Roboto"/>
                <a:ea typeface="Roboto"/>
                <a:cs typeface="Roboto"/>
                <a:sym typeface="Roboto"/>
              </a:rPr>
              <a:t>Using Voice Command</a:t>
            </a:r>
            <a:endParaRPr sz="4200">
              <a:latin typeface="Roboto"/>
              <a:ea typeface="Roboto"/>
              <a:cs typeface="Roboto"/>
              <a:sym typeface="Roboto"/>
            </a:endParaRPr>
          </a:p>
          <a:p>
            <a:pPr indent="0" lvl="0" marL="0" rtl="0" algn="l">
              <a:spcBef>
                <a:spcPts val="0"/>
              </a:spcBef>
              <a:spcAft>
                <a:spcPts val="0"/>
              </a:spcAft>
              <a:buNone/>
            </a:pPr>
            <a:r>
              <a:t/>
            </a:r>
            <a:endParaRPr/>
          </a:p>
        </p:txBody>
      </p:sp>
      <p:sp>
        <p:nvSpPr>
          <p:cNvPr id="199" name="Google Shape;199;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00" name="Google Shape;200;p34"/>
          <p:cNvPicPr preferRelativeResize="0"/>
          <p:nvPr/>
        </p:nvPicPr>
        <p:blipFill rotWithShape="1">
          <a:blip r:embed="rId3">
            <a:alphaModFix/>
          </a:blip>
          <a:srcRect b="0" l="0" r="65506" t="4807"/>
          <a:stretch/>
        </p:blipFill>
        <p:spPr>
          <a:xfrm>
            <a:off x="379625" y="1152475"/>
            <a:ext cx="3044125" cy="3752201"/>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lnSpc>
                <a:spcPct val="90000"/>
              </a:lnSpc>
              <a:spcBef>
                <a:spcPts val="0"/>
              </a:spcBef>
              <a:spcAft>
                <a:spcPts val="0"/>
              </a:spcAft>
              <a:buClr>
                <a:schemeClr val="dk1"/>
              </a:buClr>
              <a:buSzPct val="100000"/>
              <a:buFont typeface="Calibri"/>
              <a:buNone/>
            </a:pPr>
            <a:r>
              <a:rPr lang="en" sz="4400">
                <a:latin typeface="Calibri"/>
                <a:ea typeface="Calibri"/>
                <a:cs typeface="Calibri"/>
                <a:sym typeface="Calibri"/>
              </a:rPr>
              <a:t>Working video Link </a:t>
            </a:r>
            <a:endParaRPr/>
          </a:p>
        </p:txBody>
      </p:sp>
      <p:sp>
        <p:nvSpPr>
          <p:cNvPr id="206" name="Google Shape;206;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a:p>
          <a:p>
            <a:pPr indent="0" lvl="0" marL="0" rtl="0" algn="l">
              <a:spcBef>
                <a:spcPts val="1200"/>
              </a:spcBef>
              <a:spcAft>
                <a:spcPts val="1200"/>
              </a:spcAft>
              <a:buNone/>
            </a:pPr>
            <a:r>
              <a:rPr lang="en"/>
              <a:t>LINK -  https://drive.google.com/file/d/1EcTvyFGbWX3TC0x9woz3lxyQFFD_CLUR/view?usp=sharing</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3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sz="10000">
                <a:solidFill>
                  <a:srgbClr val="000000"/>
                </a:solidFill>
                <a:latin typeface="Roboto"/>
                <a:ea typeface="Roboto"/>
                <a:cs typeface="Roboto"/>
                <a:sym typeface="Roboto"/>
              </a:rPr>
              <a:t>  </a:t>
            </a:r>
            <a:r>
              <a:rPr lang="en" sz="10000">
                <a:solidFill>
                  <a:srgbClr val="000000"/>
                </a:solidFill>
                <a:latin typeface="Roboto"/>
                <a:ea typeface="Roboto"/>
                <a:cs typeface="Roboto"/>
                <a:sym typeface="Roboto"/>
              </a:rPr>
              <a:t>THANK YOU</a:t>
            </a:r>
            <a:endParaRPr sz="10000">
              <a:solidFill>
                <a:srgbClr val="000000"/>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7" name="Shape 67"/>
        <p:cNvGrpSpPr/>
        <p:nvPr/>
      </p:nvGrpSpPr>
      <p:grpSpPr>
        <a:xfrm>
          <a:off x="0" y="0"/>
          <a:ext cx="0" cy="0"/>
          <a:chOff x="0" y="0"/>
          <a:chExt cx="0" cy="0"/>
        </a:xfrm>
      </p:grpSpPr>
      <p:sp>
        <p:nvSpPr>
          <p:cNvPr id="68" name="Google Shape;68;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latin typeface="Times New Roman"/>
                <a:ea typeface="Times New Roman"/>
                <a:cs typeface="Times New Roman"/>
                <a:sym typeface="Times New Roman"/>
              </a:rPr>
              <a:t>            </a:t>
            </a:r>
            <a:r>
              <a:rPr lang="en">
                <a:latin typeface="Times New Roman"/>
                <a:ea typeface="Times New Roman"/>
                <a:cs typeface="Times New Roman"/>
                <a:sym typeface="Times New Roman"/>
              </a:rPr>
              <a:t>VOICE </a:t>
            </a:r>
            <a:r>
              <a:rPr lang="en">
                <a:latin typeface="Times New Roman"/>
                <a:ea typeface="Times New Roman"/>
                <a:cs typeface="Times New Roman"/>
                <a:sym typeface="Times New Roman"/>
              </a:rPr>
              <a:t>OR SPEECH CONTROL ROBOT </a:t>
            </a:r>
            <a:endParaRPr/>
          </a:p>
        </p:txBody>
      </p:sp>
      <p:sp>
        <p:nvSpPr>
          <p:cNvPr id="69" name="Google Shape;69;p15"/>
          <p:cNvSpPr txBox="1"/>
          <p:nvPr>
            <p:ph idx="1" type="body"/>
          </p:nvPr>
        </p:nvSpPr>
        <p:spPr>
          <a:xfrm>
            <a:off x="311700" y="1152475"/>
            <a:ext cx="8520600" cy="3738600"/>
          </a:xfrm>
          <a:prstGeom prst="rect">
            <a:avLst/>
          </a:prstGeom>
        </p:spPr>
        <p:txBody>
          <a:bodyPr anchorCtr="0" anchor="t" bIns="91425" lIns="91425" spcFirstLastPara="1" rIns="91425" wrap="square" tIns="91425">
            <a:normAutofit lnSpcReduction="20000"/>
          </a:bodyPr>
          <a:lstStyle/>
          <a:p>
            <a:pPr indent="0" lvl="0" marL="0" rtl="0" algn="l">
              <a:lnSpc>
                <a:spcPct val="100000"/>
              </a:lnSpc>
              <a:spcBef>
                <a:spcPts val="0"/>
              </a:spcBef>
              <a:spcAft>
                <a:spcPts val="0"/>
              </a:spcAft>
              <a:buNone/>
            </a:pPr>
            <a:r>
              <a:rPr b="1" lang="en" sz="2588" u="sng">
                <a:solidFill>
                  <a:schemeClr val="dk1"/>
                </a:solidFill>
                <a:latin typeface="Times New Roman"/>
                <a:ea typeface="Times New Roman"/>
                <a:cs typeface="Times New Roman"/>
                <a:sym typeface="Times New Roman"/>
              </a:rPr>
              <a:t>SCOPE</a:t>
            </a:r>
            <a:endParaRPr b="1" sz="2588" u="sng">
              <a:solidFill>
                <a:schemeClr val="dk1"/>
              </a:solidFill>
              <a:latin typeface="Times New Roman"/>
              <a:ea typeface="Times New Roman"/>
              <a:cs typeface="Times New Roman"/>
              <a:sym typeface="Times New Roman"/>
            </a:endParaRPr>
          </a:p>
          <a:p>
            <a:pPr indent="0" lvl="0" marL="0" rtl="0" algn="l">
              <a:lnSpc>
                <a:spcPct val="100000"/>
              </a:lnSpc>
              <a:spcBef>
                <a:spcPts val="0"/>
              </a:spcBef>
              <a:spcAft>
                <a:spcPts val="0"/>
              </a:spcAft>
              <a:buNone/>
            </a:pPr>
            <a:r>
              <a:t/>
            </a:r>
            <a:endParaRPr b="1" sz="2588" u="sng">
              <a:solidFill>
                <a:schemeClr val="dk1"/>
              </a:solidFill>
              <a:latin typeface="Times New Roman"/>
              <a:ea typeface="Times New Roman"/>
              <a:cs typeface="Times New Roman"/>
              <a:sym typeface="Times New Roman"/>
            </a:endParaRPr>
          </a:p>
          <a:p>
            <a:pPr indent="-349250" lvl="0" marL="457200" rtl="0" algn="l">
              <a:lnSpc>
                <a:spcPct val="100000"/>
              </a:lnSpc>
              <a:spcBef>
                <a:spcPts val="0"/>
              </a:spcBef>
              <a:spcAft>
                <a:spcPts val="0"/>
              </a:spcAft>
              <a:buClr>
                <a:schemeClr val="dk1"/>
              </a:buClr>
              <a:buSzPts val="1900"/>
              <a:buFont typeface="Roboto"/>
              <a:buChar char="➢"/>
            </a:pPr>
            <a:r>
              <a:rPr lang="en" sz="1900">
                <a:solidFill>
                  <a:schemeClr val="dk1"/>
                </a:solidFill>
                <a:highlight>
                  <a:schemeClr val="lt1"/>
                </a:highlight>
                <a:latin typeface="Roboto"/>
                <a:ea typeface="Roboto"/>
                <a:cs typeface="Roboto"/>
                <a:sym typeface="Roboto"/>
              </a:rPr>
              <a:t>Robot can listen and  recognize human voice.</a:t>
            </a:r>
            <a:endParaRPr sz="1900">
              <a:solidFill>
                <a:schemeClr val="dk1"/>
              </a:solidFill>
              <a:highlight>
                <a:schemeClr val="lt1"/>
              </a:highlight>
              <a:latin typeface="Roboto"/>
              <a:ea typeface="Roboto"/>
              <a:cs typeface="Roboto"/>
              <a:sym typeface="Roboto"/>
            </a:endParaRPr>
          </a:p>
          <a:p>
            <a:pPr indent="-349250" lvl="0" marL="457200" rtl="0" algn="l">
              <a:lnSpc>
                <a:spcPct val="100000"/>
              </a:lnSpc>
              <a:spcBef>
                <a:spcPts val="0"/>
              </a:spcBef>
              <a:spcAft>
                <a:spcPts val="0"/>
              </a:spcAft>
              <a:buClr>
                <a:schemeClr val="dk1"/>
              </a:buClr>
              <a:buSzPts val="1900"/>
              <a:buFont typeface="Roboto"/>
              <a:buChar char="➢"/>
            </a:pPr>
            <a:r>
              <a:rPr lang="en" sz="1900">
                <a:solidFill>
                  <a:schemeClr val="dk1"/>
                </a:solidFill>
                <a:highlight>
                  <a:schemeClr val="lt1"/>
                </a:highlight>
                <a:latin typeface="Roboto"/>
                <a:ea typeface="Roboto"/>
                <a:cs typeface="Roboto"/>
                <a:sym typeface="Roboto"/>
              </a:rPr>
              <a:t>Control remotely by a smartphone.</a:t>
            </a:r>
            <a:endParaRPr sz="1900">
              <a:solidFill>
                <a:schemeClr val="dk1"/>
              </a:solidFill>
              <a:highlight>
                <a:schemeClr val="lt1"/>
              </a:highlight>
              <a:latin typeface="Roboto"/>
              <a:ea typeface="Roboto"/>
              <a:cs typeface="Roboto"/>
              <a:sym typeface="Roboto"/>
            </a:endParaRPr>
          </a:p>
          <a:p>
            <a:pPr indent="0" lvl="0" marL="0" rtl="0" algn="l">
              <a:lnSpc>
                <a:spcPct val="100000"/>
              </a:lnSpc>
              <a:spcBef>
                <a:spcPts val="0"/>
              </a:spcBef>
              <a:spcAft>
                <a:spcPts val="0"/>
              </a:spcAft>
              <a:buNone/>
            </a:pPr>
            <a:r>
              <a:t/>
            </a:r>
            <a:endParaRPr sz="1900">
              <a:solidFill>
                <a:schemeClr val="dk1"/>
              </a:solidFill>
              <a:highlight>
                <a:schemeClr val="lt1"/>
              </a:highlight>
              <a:latin typeface="Roboto"/>
              <a:ea typeface="Roboto"/>
              <a:cs typeface="Roboto"/>
              <a:sym typeface="Roboto"/>
            </a:endParaRPr>
          </a:p>
          <a:p>
            <a:pPr indent="0" lvl="0" marL="0" rtl="0" algn="l">
              <a:lnSpc>
                <a:spcPct val="100000"/>
              </a:lnSpc>
              <a:spcBef>
                <a:spcPts val="0"/>
              </a:spcBef>
              <a:spcAft>
                <a:spcPts val="0"/>
              </a:spcAft>
              <a:buNone/>
            </a:pPr>
            <a:r>
              <a:rPr b="1" lang="en" sz="1900">
                <a:solidFill>
                  <a:schemeClr val="dk1"/>
                </a:solidFill>
                <a:latin typeface="Roboto"/>
                <a:ea typeface="Roboto"/>
                <a:cs typeface="Roboto"/>
                <a:sym typeface="Roboto"/>
              </a:rPr>
              <a:t>            </a:t>
            </a:r>
            <a:r>
              <a:rPr b="1" lang="en" sz="1900" u="sng">
                <a:solidFill>
                  <a:schemeClr val="dk1"/>
                </a:solidFill>
                <a:latin typeface="Roboto"/>
                <a:ea typeface="Roboto"/>
                <a:cs typeface="Roboto"/>
                <a:sym typeface="Roboto"/>
              </a:rPr>
              <a:t>Following features need to be implemented to build the robot:</a:t>
            </a:r>
            <a:endParaRPr b="1" sz="1900" u="sng">
              <a:solidFill>
                <a:schemeClr val="dk1"/>
              </a:solidFill>
              <a:latin typeface="Roboto"/>
              <a:ea typeface="Roboto"/>
              <a:cs typeface="Roboto"/>
              <a:sym typeface="Roboto"/>
            </a:endParaRPr>
          </a:p>
          <a:p>
            <a:pPr indent="0" lvl="0" marL="0" rtl="0" algn="l">
              <a:lnSpc>
                <a:spcPct val="100000"/>
              </a:lnSpc>
              <a:spcBef>
                <a:spcPts val="0"/>
              </a:spcBef>
              <a:spcAft>
                <a:spcPts val="0"/>
              </a:spcAft>
              <a:buNone/>
            </a:pPr>
            <a:r>
              <a:t/>
            </a:r>
            <a:endParaRPr b="1" sz="1900" u="sng">
              <a:solidFill>
                <a:schemeClr val="dk1"/>
              </a:solidFill>
              <a:latin typeface="Roboto"/>
              <a:ea typeface="Roboto"/>
              <a:cs typeface="Roboto"/>
              <a:sym typeface="Roboto"/>
            </a:endParaRPr>
          </a:p>
          <a:p>
            <a:pPr indent="-349250" lvl="0" marL="457200" rtl="0" algn="l">
              <a:lnSpc>
                <a:spcPct val="100000"/>
              </a:lnSpc>
              <a:spcBef>
                <a:spcPts val="0"/>
              </a:spcBef>
              <a:spcAft>
                <a:spcPts val="0"/>
              </a:spcAft>
              <a:buClr>
                <a:schemeClr val="dk1"/>
              </a:buClr>
              <a:buSzPts val="1900"/>
              <a:buFont typeface="Roboto"/>
              <a:buChar char="➢"/>
            </a:pPr>
            <a:r>
              <a:rPr lang="en" sz="1900">
                <a:solidFill>
                  <a:schemeClr val="dk1"/>
                </a:solidFill>
                <a:latin typeface="Roboto"/>
                <a:ea typeface="Roboto"/>
                <a:cs typeface="Roboto"/>
                <a:sym typeface="Roboto"/>
              </a:rPr>
              <a:t>Chassis to mount robot component.</a:t>
            </a:r>
            <a:endParaRPr sz="1900">
              <a:solidFill>
                <a:schemeClr val="dk1"/>
              </a:solidFill>
              <a:latin typeface="Roboto"/>
              <a:ea typeface="Roboto"/>
              <a:cs typeface="Roboto"/>
              <a:sym typeface="Roboto"/>
            </a:endParaRPr>
          </a:p>
          <a:p>
            <a:pPr indent="-349250" lvl="0" marL="457200" rtl="0" algn="l">
              <a:lnSpc>
                <a:spcPct val="100000"/>
              </a:lnSpc>
              <a:spcBef>
                <a:spcPts val="0"/>
              </a:spcBef>
              <a:spcAft>
                <a:spcPts val="0"/>
              </a:spcAft>
              <a:buClr>
                <a:schemeClr val="dk1"/>
              </a:buClr>
              <a:buSzPts val="1900"/>
              <a:buFont typeface="Roboto"/>
              <a:buChar char="➢"/>
            </a:pPr>
            <a:r>
              <a:rPr lang="en" sz="1900">
                <a:solidFill>
                  <a:schemeClr val="dk1"/>
                </a:solidFill>
                <a:latin typeface="Roboto"/>
                <a:ea typeface="Roboto"/>
                <a:cs typeface="Roboto"/>
                <a:sym typeface="Roboto"/>
              </a:rPr>
              <a:t>Motors and wheels to helps movement robot.</a:t>
            </a:r>
            <a:endParaRPr sz="1900">
              <a:solidFill>
                <a:schemeClr val="dk1"/>
              </a:solidFill>
              <a:latin typeface="Roboto"/>
              <a:ea typeface="Roboto"/>
              <a:cs typeface="Roboto"/>
              <a:sym typeface="Roboto"/>
            </a:endParaRPr>
          </a:p>
          <a:p>
            <a:pPr indent="-349250" lvl="0" marL="457200" rtl="0" algn="l">
              <a:lnSpc>
                <a:spcPct val="100000"/>
              </a:lnSpc>
              <a:spcBef>
                <a:spcPts val="0"/>
              </a:spcBef>
              <a:spcAft>
                <a:spcPts val="0"/>
              </a:spcAft>
              <a:buClr>
                <a:schemeClr val="dk1"/>
              </a:buClr>
              <a:buSzPts val="1900"/>
              <a:buFont typeface="Roboto"/>
              <a:buChar char="➢"/>
            </a:pPr>
            <a:r>
              <a:rPr lang="en" sz="1900">
                <a:solidFill>
                  <a:schemeClr val="dk1"/>
                </a:solidFill>
                <a:latin typeface="Roboto"/>
                <a:ea typeface="Roboto"/>
                <a:cs typeface="Roboto"/>
                <a:sym typeface="Roboto"/>
              </a:rPr>
              <a:t>Using IC HM2007 controller board  to hand communication with other  devices.</a:t>
            </a:r>
            <a:endParaRPr sz="1900">
              <a:solidFill>
                <a:schemeClr val="dk1"/>
              </a:solidFill>
              <a:latin typeface="Roboto"/>
              <a:ea typeface="Roboto"/>
              <a:cs typeface="Roboto"/>
              <a:sym typeface="Roboto"/>
            </a:endParaRPr>
          </a:p>
          <a:p>
            <a:pPr indent="-349250" lvl="0" marL="457200" rtl="0" algn="l">
              <a:lnSpc>
                <a:spcPct val="100000"/>
              </a:lnSpc>
              <a:spcBef>
                <a:spcPts val="0"/>
              </a:spcBef>
              <a:spcAft>
                <a:spcPts val="0"/>
              </a:spcAft>
              <a:buClr>
                <a:schemeClr val="dk1"/>
              </a:buClr>
              <a:buSzPts val="1900"/>
              <a:buFont typeface="Roboto"/>
              <a:buChar char="➢"/>
            </a:pPr>
            <a:r>
              <a:rPr lang="en" sz="1900">
                <a:solidFill>
                  <a:schemeClr val="dk1"/>
                </a:solidFill>
                <a:latin typeface="Roboto"/>
                <a:ea typeface="Roboto"/>
                <a:cs typeface="Roboto"/>
                <a:sym typeface="Roboto"/>
              </a:rPr>
              <a:t>Using Radio frequency communication.</a:t>
            </a:r>
            <a:endParaRPr sz="1900">
              <a:solidFill>
                <a:schemeClr val="dk1"/>
              </a:solidFill>
              <a:latin typeface="Roboto"/>
              <a:ea typeface="Roboto"/>
              <a:cs typeface="Roboto"/>
              <a:sym typeface="Roboto"/>
            </a:endParaRPr>
          </a:p>
          <a:p>
            <a:pPr indent="-349250" lvl="0" marL="457200" rtl="0" algn="l">
              <a:lnSpc>
                <a:spcPct val="100000"/>
              </a:lnSpc>
              <a:spcBef>
                <a:spcPts val="0"/>
              </a:spcBef>
              <a:spcAft>
                <a:spcPts val="0"/>
              </a:spcAft>
              <a:buClr>
                <a:schemeClr val="dk1"/>
              </a:buClr>
              <a:buSzPts val="1900"/>
              <a:buFont typeface="Roboto"/>
              <a:buChar char="➢"/>
            </a:pPr>
            <a:r>
              <a:rPr lang="en" sz="1900">
                <a:solidFill>
                  <a:schemeClr val="dk1"/>
                </a:solidFill>
                <a:latin typeface="Roboto"/>
                <a:ea typeface="Roboto"/>
                <a:cs typeface="Roboto"/>
                <a:sym typeface="Roboto"/>
              </a:rPr>
              <a:t>Using Bluetooth communication</a:t>
            </a:r>
            <a:endParaRPr b="1" sz="2588">
              <a:solidFill>
                <a:schemeClr val="dk1"/>
              </a:solidFill>
              <a:highlight>
                <a:schemeClr val="lt1"/>
              </a:highlight>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Material </a:t>
            </a:r>
            <a:r>
              <a:rPr lang="en"/>
              <a:t>Requirement</a:t>
            </a:r>
            <a:endParaRPr/>
          </a:p>
        </p:txBody>
      </p:sp>
      <p:sp>
        <p:nvSpPr>
          <p:cNvPr id="75" name="Google Shape;75;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b="1" lang="en" sz="2000">
                <a:solidFill>
                  <a:schemeClr val="dk1"/>
                </a:solidFill>
                <a:highlight>
                  <a:srgbClr val="FFFFFF"/>
                </a:highlight>
                <a:latin typeface="Arial"/>
                <a:ea typeface="Arial"/>
                <a:cs typeface="Arial"/>
                <a:sym typeface="Arial"/>
              </a:rPr>
              <a:t>Electronics:</a:t>
            </a:r>
            <a:endParaRPr b="1" sz="2000">
              <a:solidFill>
                <a:schemeClr val="dk1"/>
              </a:solidFill>
              <a:highlight>
                <a:srgbClr val="FFFFFF"/>
              </a:highlight>
              <a:latin typeface="Arial"/>
              <a:ea typeface="Arial"/>
              <a:cs typeface="Arial"/>
              <a:sym typeface="Arial"/>
            </a:endParaRPr>
          </a:p>
          <a:p>
            <a:pPr indent="-309562" lvl="0" marL="457200" rtl="0" algn="l">
              <a:lnSpc>
                <a:spcPct val="180000"/>
              </a:lnSpc>
              <a:spcBef>
                <a:spcPts val="1200"/>
              </a:spcBef>
              <a:spcAft>
                <a:spcPts val="0"/>
              </a:spcAft>
              <a:buClr>
                <a:schemeClr val="dk1"/>
              </a:buClr>
              <a:buSzPct val="100000"/>
              <a:buFont typeface="Arial"/>
              <a:buChar char="●"/>
            </a:pPr>
            <a:r>
              <a:rPr lang="en" sz="1500">
                <a:solidFill>
                  <a:schemeClr val="dk1"/>
                </a:solidFill>
                <a:highlight>
                  <a:srgbClr val="FFFFFF"/>
                </a:highlight>
                <a:latin typeface="Arial"/>
                <a:ea typeface="Arial"/>
                <a:cs typeface="Arial"/>
                <a:sym typeface="Arial"/>
              </a:rPr>
              <a:t>Arduino  </a:t>
            </a:r>
            <a:endParaRPr sz="1500">
              <a:solidFill>
                <a:schemeClr val="dk1"/>
              </a:solidFill>
              <a:highlight>
                <a:srgbClr val="FFFFFF"/>
              </a:highlight>
              <a:latin typeface="Arial"/>
              <a:ea typeface="Arial"/>
              <a:cs typeface="Arial"/>
              <a:sym typeface="Arial"/>
            </a:endParaRPr>
          </a:p>
          <a:p>
            <a:pPr indent="-309562" lvl="0" marL="457200" rtl="0" algn="l">
              <a:lnSpc>
                <a:spcPct val="180000"/>
              </a:lnSpc>
              <a:spcBef>
                <a:spcPts val="0"/>
              </a:spcBef>
              <a:spcAft>
                <a:spcPts val="0"/>
              </a:spcAft>
              <a:buClr>
                <a:schemeClr val="dk1"/>
              </a:buClr>
              <a:buSzPct val="100000"/>
              <a:buFont typeface="Arial"/>
              <a:buChar char="●"/>
            </a:pPr>
            <a:r>
              <a:rPr lang="en" sz="1500">
                <a:solidFill>
                  <a:schemeClr val="dk1"/>
                </a:solidFill>
                <a:highlight>
                  <a:srgbClr val="FFFFFF"/>
                </a:highlight>
                <a:latin typeface="Arial"/>
                <a:ea typeface="Arial"/>
                <a:cs typeface="Arial"/>
                <a:sym typeface="Arial"/>
              </a:rPr>
              <a:t>L298n Motor Driver module </a:t>
            </a:r>
            <a:endParaRPr sz="1500">
              <a:solidFill>
                <a:schemeClr val="dk1"/>
              </a:solidFill>
              <a:highlight>
                <a:srgbClr val="FFFFFF"/>
              </a:highlight>
              <a:latin typeface="Arial"/>
              <a:ea typeface="Arial"/>
              <a:cs typeface="Arial"/>
              <a:sym typeface="Arial"/>
            </a:endParaRPr>
          </a:p>
          <a:p>
            <a:pPr indent="-309562" lvl="0" marL="457200" rtl="0" algn="l">
              <a:lnSpc>
                <a:spcPct val="180000"/>
              </a:lnSpc>
              <a:spcBef>
                <a:spcPts val="0"/>
              </a:spcBef>
              <a:spcAft>
                <a:spcPts val="0"/>
              </a:spcAft>
              <a:buClr>
                <a:schemeClr val="dk1"/>
              </a:buClr>
              <a:buSzPct val="100000"/>
              <a:buFont typeface="Arial"/>
              <a:buChar char="●"/>
            </a:pPr>
            <a:r>
              <a:rPr lang="en" sz="1500">
                <a:solidFill>
                  <a:schemeClr val="dk1"/>
                </a:solidFill>
                <a:highlight>
                  <a:srgbClr val="FFFFFF"/>
                </a:highlight>
                <a:latin typeface="Arial"/>
                <a:ea typeface="Arial"/>
                <a:cs typeface="Arial"/>
                <a:sym typeface="Arial"/>
              </a:rPr>
              <a:t>Hc05 Bluetooth module </a:t>
            </a:r>
            <a:endParaRPr sz="1500">
              <a:solidFill>
                <a:schemeClr val="dk1"/>
              </a:solidFill>
              <a:highlight>
                <a:srgbClr val="FFFFFF"/>
              </a:highlight>
              <a:latin typeface="Arial"/>
              <a:ea typeface="Arial"/>
              <a:cs typeface="Arial"/>
              <a:sym typeface="Arial"/>
            </a:endParaRPr>
          </a:p>
          <a:p>
            <a:pPr indent="-309562" lvl="0" marL="457200" rtl="0" algn="l">
              <a:lnSpc>
                <a:spcPct val="180000"/>
              </a:lnSpc>
              <a:spcBef>
                <a:spcPts val="0"/>
              </a:spcBef>
              <a:spcAft>
                <a:spcPts val="0"/>
              </a:spcAft>
              <a:buClr>
                <a:schemeClr val="dk1"/>
              </a:buClr>
              <a:buSzPct val="100000"/>
              <a:buFont typeface="Arial"/>
              <a:buChar char="●"/>
            </a:pPr>
            <a:r>
              <a:rPr lang="en" sz="1500">
                <a:solidFill>
                  <a:schemeClr val="dk1"/>
                </a:solidFill>
                <a:highlight>
                  <a:srgbClr val="FFFFFF"/>
                </a:highlight>
                <a:latin typeface="Arial"/>
                <a:ea typeface="Arial"/>
                <a:cs typeface="Arial"/>
                <a:sym typeface="Arial"/>
              </a:rPr>
              <a:t>DC motor and compatible wheel</a:t>
            </a:r>
            <a:endParaRPr sz="1500">
              <a:solidFill>
                <a:schemeClr val="dk1"/>
              </a:solidFill>
              <a:highlight>
                <a:srgbClr val="FFFFFF"/>
              </a:highlight>
              <a:latin typeface="Arial"/>
              <a:ea typeface="Arial"/>
              <a:cs typeface="Arial"/>
              <a:sym typeface="Arial"/>
            </a:endParaRPr>
          </a:p>
          <a:p>
            <a:pPr indent="-309562" lvl="0" marL="457200" rtl="0" algn="l">
              <a:lnSpc>
                <a:spcPct val="180000"/>
              </a:lnSpc>
              <a:spcBef>
                <a:spcPts val="0"/>
              </a:spcBef>
              <a:spcAft>
                <a:spcPts val="0"/>
              </a:spcAft>
              <a:buClr>
                <a:schemeClr val="dk1"/>
              </a:buClr>
              <a:buSzPct val="100000"/>
              <a:buFont typeface="Arial"/>
              <a:buChar char="●"/>
            </a:pPr>
            <a:r>
              <a:rPr lang="en" sz="1500">
                <a:solidFill>
                  <a:schemeClr val="dk1"/>
                </a:solidFill>
                <a:highlight>
                  <a:srgbClr val="FFFFFF"/>
                </a:highlight>
                <a:latin typeface="Arial"/>
                <a:ea typeface="Arial"/>
                <a:cs typeface="Arial"/>
                <a:sym typeface="Arial"/>
              </a:rPr>
              <a:t>NRF24L01, HM2007</a:t>
            </a:r>
            <a:endParaRPr sz="1500">
              <a:solidFill>
                <a:schemeClr val="dk1"/>
              </a:solidFill>
              <a:highlight>
                <a:srgbClr val="FFFFFF"/>
              </a:highlight>
              <a:latin typeface="Arial"/>
              <a:ea typeface="Arial"/>
              <a:cs typeface="Arial"/>
              <a:sym typeface="Arial"/>
            </a:endParaRPr>
          </a:p>
          <a:p>
            <a:pPr indent="-309562" lvl="0" marL="457200" rtl="0" algn="l">
              <a:lnSpc>
                <a:spcPct val="180000"/>
              </a:lnSpc>
              <a:spcBef>
                <a:spcPts val="0"/>
              </a:spcBef>
              <a:spcAft>
                <a:spcPts val="0"/>
              </a:spcAft>
              <a:buClr>
                <a:schemeClr val="dk1"/>
              </a:buClr>
              <a:buSzPct val="100000"/>
              <a:buFont typeface="Arial"/>
              <a:buChar char="●"/>
            </a:pPr>
            <a:r>
              <a:rPr lang="en" sz="1500">
                <a:solidFill>
                  <a:schemeClr val="dk1"/>
                </a:solidFill>
                <a:highlight>
                  <a:srgbClr val="FFFFFF"/>
                </a:highlight>
                <a:latin typeface="Arial"/>
                <a:ea typeface="Arial"/>
                <a:cs typeface="Arial"/>
                <a:sym typeface="Arial"/>
              </a:rPr>
              <a:t>Some male and female headers</a:t>
            </a:r>
            <a:endParaRPr sz="1500">
              <a:solidFill>
                <a:schemeClr val="dk1"/>
              </a:solidFill>
              <a:highlight>
                <a:srgbClr val="FFFFFF"/>
              </a:highlight>
              <a:latin typeface="Arial"/>
              <a:ea typeface="Arial"/>
              <a:cs typeface="Arial"/>
              <a:sym typeface="Arial"/>
            </a:endParaRPr>
          </a:p>
          <a:p>
            <a:pPr indent="-309562" lvl="0" marL="457200" rtl="0" algn="l">
              <a:lnSpc>
                <a:spcPct val="180000"/>
              </a:lnSpc>
              <a:spcBef>
                <a:spcPts val="0"/>
              </a:spcBef>
              <a:spcAft>
                <a:spcPts val="0"/>
              </a:spcAft>
              <a:buClr>
                <a:schemeClr val="dk1"/>
              </a:buClr>
              <a:buSzPct val="100000"/>
              <a:buFont typeface="Arial"/>
              <a:buChar char="●"/>
            </a:pPr>
            <a:r>
              <a:rPr lang="en" sz="1500">
                <a:solidFill>
                  <a:schemeClr val="dk1"/>
                </a:solidFill>
                <a:highlight>
                  <a:srgbClr val="FFFFFF"/>
                </a:highlight>
                <a:latin typeface="Arial"/>
                <a:ea typeface="Arial"/>
                <a:cs typeface="Arial"/>
                <a:sym typeface="Arial"/>
              </a:rPr>
              <a:t>PVC Sheet  (FOR BODY) </a:t>
            </a:r>
            <a:endParaRPr sz="1500">
              <a:solidFill>
                <a:schemeClr val="dk1"/>
              </a:solidFill>
              <a:highlight>
                <a:srgbClr val="FFFFFF"/>
              </a:highlight>
              <a:latin typeface="Arial"/>
              <a:ea typeface="Arial"/>
              <a:cs typeface="Arial"/>
              <a:sym typeface="Arial"/>
            </a:endParaRPr>
          </a:p>
          <a:p>
            <a:pPr indent="0" lvl="0" marL="457200" rtl="0" algn="l">
              <a:lnSpc>
                <a:spcPct val="180000"/>
              </a:lnSpc>
              <a:spcBef>
                <a:spcPts val="0"/>
              </a:spcBef>
              <a:spcAft>
                <a:spcPts val="0"/>
              </a:spcAft>
              <a:buNone/>
            </a:pPr>
            <a:r>
              <a:t/>
            </a:r>
            <a:endParaRPr sz="1500">
              <a:solidFill>
                <a:schemeClr val="dk1"/>
              </a:solidFill>
              <a:highlight>
                <a:srgbClr val="FFFFFF"/>
              </a:highlight>
              <a:latin typeface="Arial"/>
              <a:ea typeface="Arial"/>
              <a:cs typeface="Arial"/>
              <a:sym typeface="Arial"/>
            </a:endParaRPr>
          </a:p>
          <a:p>
            <a:pPr indent="0" lvl="0" marL="0" rtl="0" algn="l">
              <a:spcBef>
                <a:spcPts val="0"/>
              </a:spcBef>
              <a:spcAft>
                <a:spcPts val="1200"/>
              </a:spcAft>
              <a:buNone/>
            </a:pPr>
            <a:r>
              <a:t/>
            </a:r>
            <a:endParaRPr b="1" sz="2000">
              <a:solidFill>
                <a:schemeClr val="dk1"/>
              </a:solidFill>
              <a:highlight>
                <a:srgbClr val="FFFFFF"/>
              </a:highlight>
              <a:latin typeface="Arial"/>
              <a:ea typeface="Arial"/>
              <a:cs typeface="Arial"/>
              <a:sym typeface="Arial"/>
            </a:endParaRPr>
          </a:p>
        </p:txBody>
      </p:sp>
      <p:pic>
        <p:nvPicPr>
          <p:cNvPr id="76" name="Google Shape;76;p16"/>
          <p:cNvPicPr preferRelativeResize="0"/>
          <p:nvPr/>
        </p:nvPicPr>
        <p:blipFill rotWithShape="1">
          <a:blip r:embed="rId3">
            <a:alphaModFix/>
          </a:blip>
          <a:srcRect b="13479" l="14149" r="15452" t="29741"/>
          <a:stretch/>
        </p:blipFill>
        <p:spPr>
          <a:xfrm>
            <a:off x="4275725" y="1314463"/>
            <a:ext cx="4682802" cy="309242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chemeClr val="lt1"/>
                </a:solidFill>
              </a:rPr>
              <a:t>.</a:t>
            </a:r>
            <a:endParaRPr>
              <a:solidFill>
                <a:schemeClr val="lt1"/>
              </a:solidFill>
            </a:endParaRPr>
          </a:p>
        </p:txBody>
      </p:sp>
      <p:sp>
        <p:nvSpPr>
          <p:cNvPr id="82" name="Google Shape;82;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200"/>
              </a:spcBef>
              <a:spcAft>
                <a:spcPts val="0"/>
              </a:spcAft>
              <a:buNone/>
            </a:pPr>
            <a:r>
              <a:rPr b="1" lang="en" sz="2000">
                <a:solidFill>
                  <a:schemeClr val="dk1"/>
                </a:solidFill>
                <a:highlight>
                  <a:srgbClr val="FFFFFF"/>
                </a:highlight>
                <a:latin typeface="Arial"/>
                <a:ea typeface="Arial"/>
                <a:cs typeface="Arial"/>
                <a:sym typeface="Arial"/>
              </a:rPr>
              <a:t>Software:</a:t>
            </a:r>
            <a:endParaRPr b="1" sz="2000">
              <a:solidFill>
                <a:schemeClr val="dk1"/>
              </a:solidFill>
              <a:highlight>
                <a:srgbClr val="FFFFFF"/>
              </a:highlight>
              <a:latin typeface="Arial"/>
              <a:ea typeface="Arial"/>
              <a:cs typeface="Arial"/>
              <a:sym typeface="Arial"/>
            </a:endParaRPr>
          </a:p>
          <a:p>
            <a:pPr indent="-323850" lvl="0" marL="457200" rtl="0" algn="l">
              <a:lnSpc>
                <a:spcPct val="180000"/>
              </a:lnSpc>
              <a:spcBef>
                <a:spcPts val="1500"/>
              </a:spcBef>
              <a:spcAft>
                <a:spcPts val="0"/>
              </a:spcAft>
              <a:buClr>
                <a:schemeClr val="dk1"/>
              </a:buClr>
              <a:buSzPts val="1500"/>
              <a:buFont typeface="Arial"/>
              <a:buChar char="●"/>
            </a:pPr>
            <a:r>
              <a:rPr lang="en" sz="1500">
                <a:solidFill>
                  <a:schemeClr val="dk1"/>
                </a:solidFill>
                <a:highlight>
                  <a:srgbClr val="FFFFFF"/>
                </a:highlight>
                <a:latin typeface="Arial"/>
                <a:ea typeface="Arial"/>
                <a:cs typeface="Arial"/>
                <a:sym typeface="Arial"/>
              </a:rPr>
              <a:t>Arduino.ide</a:t>
            </a:r>
            <a:endParaRPr sz="1500">
              <a:solidFill>
                <a:schemeClr val="dk1"/>
              </a:solidFill>
              <a:highlight>
                <a:srgbClr val="FFFFFF"/>
              </a:highlight>
              <a:latin typeface="Arial"/>
              <a:ea typeface="Arial"/>
              <a:cs typeface="Arial"/>
              <a:sym typeface="Arial"/>
            </a:endParaRPr>
          </a:p>
          <a:p>
            <a:pPr indent="-323850" lvl="0" marL="457200" rtl="0" algn="l">
              <a:lnSpc>
                <a:spcPct val="180000"/>
              </a:lnSpc>
              <a:spcBef>
                <a:spcPts val="0"/>
              </a:spcBef>
              <a:spcAft>
                <a:spcPts val="0"/>
              </a:spcAft>
              <a:buClr>
                <a:schemeClr val="dk1"/>
              </a:buClr>
              <a:buSzPts val="1500"/>
              <a:buFont typeface="Arial"/>
              <a:buChar char="●"/>
            </a:pPr>
            <a:r>
              <a:rPr lang="en" sz="1500">
                <a:solidFill>
                  <a:schemeClr val="dk1"/>
                </a:solidFill>
                <a:highlight>
                  <a:srgbClr val="FFFFFF"/>
                </a:highlight>
                <a:latin typeface="Arial"/>
                <a:ea typeface="Arial"/>
                <a:cs typeface="Arial"/>
                <a:sym typeface="Arial"/>
              </a:rPr>
              <a:t>ROBOT CONTROLLER    (ANDROID APP) </a:t>
            </a:r>
            <a:endParaRPr sz="1500">
              <a:solidFill>
                <a:schemeClr val="dk1"/>
              </a:solidFill>
              <a:highlight>
                <a:srgbClr val="FFFFFF"/>
              </a:highlight>
              <a:latin typeface="Arial"/>
              <a:ea typeface="Arial"/>
              <a:cs typeface="Arial"/>
              <a:sym typeface="Arial"/>
            </a:endParaRPr>
          </a:p>
          <a:p>
            <a:pPr indent="0" lvl="0" marL="0" rtl="0" algn="l">
              <a:spcBef>
                <a:spcPts val="0"/>
              </a:spcBef>
              <a:spcAft>
                <a:spcPts val="0"/>
              </a:spcAft>
              <a:buNone/>
            </a:pPr>
            <a:r>
              <a:t/>
            </a:r>
            <a:endParaRPr b="1" sz="2000">
              <a:solidFill>
                <a:schemeClr val="dk1"/>
              </a:solidFill>
              <a:highlight>
                <a:srgbClr val="FFFFFF"/>
              </a:highlight>
              <a:latin typeface="Arial"/>
              <a:ea typeface="Arial"/>
              <a:cs typeface="Arial"/>
              <a:sym typeface="Arial"/>
            </a:endParaRPr>
          </a:p>
          <a:p>
            <a:pPr indent="0" lvl="0" marL="0" rtl="0" algn="l">
              <a:spcBef>
                <a:spcPts val="1200"/>
              </a:spcBef>
              <a:spcAft>
                <a:spcPts val="1200"/>
              </a:spcAft>
              <a:buNone/>
            </a:pPr>
            <a:r>
              <a:t/>
            </a:r>
            <a:endParaRPr b="1" sz="2000">
              <a:solidFill>
                <a:schemeClr val="dk1"/>
              </a:solidFill>
              <a:highlight>
                <a:srgbClr val="FFFFFF"/>
              </a:highlight>
              <a:latin typeface="Arial"/>
              <a:ea typeface="Arial"/>
              <a:cs typeface="Arial"/>
              <a:sym typeface="Arial"/>
            </a:endParaRPr>
          </a:p>
        </p:txBody>
      </p:sp>
      <p:pic>
        <p:nvPicPr>
          <p:cNvPr id="83" name="Google Shape;83;p17"/>
          <p:cNvPicPr preferRelativeResize="0"/>
          <p:nvPr/>
        </p:nvPicPr>
        <p:blipFill rotWithShape="1">
          <a:blip r:embed="rId3">
            <a:alphaModFix/>
          </a:blip>
          <a:srcRect b="65641" l="0" r="0" t="6445"/>
          <a:stretch/>
        </p:blipFill>
        <p:spPr>
          <a:xfrm>
            <a:off x="1972200" y="2903075"/>
            <a:ext cx="2761074" cy="1830226"/>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066">
                <a:latin typeface="Times New Roman"/>
                <a:ea typeface="Times New Roman"/>
                <a:cs typeface="Times New Roman"/>
                <a:sym typeface="Times New Roman"/>
              </a:rPr>
              <a:t>FUNCTION REQUIREMENT </a:t>
            </a:r>
            <a:r>
              <a:rPr lang="en" sz="2288">
                <a:latin typeface="Times New Roman"/>
                <a:ea typeface="Times New Roman"/>
                <a:cs typeface="Times New Roman"/>
                <a:sym typeface="Times New Roman"/>
              </a:rPr>
              <a:t>                </a:t>
            </a:r>
            <a:r>
              <a:rPr lang="en" sz="2066">
                <a:latin typeface="Times New Roman"/>
                <a:ea typeface="Times New Roman"/>
                <a:cs typeface="Times New Roman"/>
                <a:sym typeface="Times New Roman"/>
              </a:rPr>
              <a:t> NON- </a:t>
            </a:r>
            <a:r>
              <a:rPr lang="en" sz="2177">
                <a:latin typeface="Times New Roman"/>
                <a:ea typeface="Times New Roman"/>
                <a:cs typeface="Times New Roman"/>
                <a:sym typeface="Times New Roman"/>
              </a:rPr>
              <a:t>FUNCTIONAL REQUIREMENT</a:t>
            </a:r>
            <a:endParaRPr/>
          </a:p>
        </p:txBody>
      </p:sp>
      <p:sp>
        <p:nvSpPr>
          <p:cNvPr id="89" name="Google Shape;89;p18"/>
          <p:cNvSpPr txBox="1"/>
          <p:nvPr>
            <p:ph idx="1" type="body"/>
          </p:nvPr>
        </p:nvSpPr>
        <p:spPr>
          <a:xfrm>
            <a:off x="311700" y="1152475"/>
            <a:ext cx="8520600" cy="3833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90" name="Google Shape;90;p18"/>
          <p:cNvPicPr preferRelativeResize="0"/>
          <p:nvPr/>
        </p:nvPicPr>
        <p:blipFill>
          <a:blip r:embed="rId3">
            <a:alphaModFix/>
          </a:blip>
          <a:stretch>
            <a:fillRect/>
          </a:stretch>
        </p:blipFill>
        <p:spPr>
          <a:xfrm>
            <a:off x="142000" y="1229975"/>
            <a:ext cx="3786624" cy="3676850"/>
          </a:xfrm>
          <a:prstGeom prst="rect">
            <a:avLst/>
          </a:prstGeom>
          <a:noFill/>
          <a:ln>
            <a:noFill/>
          </a:ln>
        </p:spPr>
      </p:pic>
      <p:pic>
        <p:nvPicPr>
          <p:cNvPr id="91" name="Google Shape;91;p18"/>
          <p:cNvPicPr preferRelativeResize="0"/>
          <p:nvPr/>
        </p:nvPicPr>
        <p:blipFill>
          <a:blip r:embed="rId4">
            <a:alphaModFix/>
          </a:blip>
          <a:stretch>
            <a:fillRect/>
          </a:stretch>
        </p:blipFill>
        <p:spPr>
          <a:xfrm>
            <a:off x="4675103" y="1399675"/>
            <a:ext cx="3730722" cy="3339001"/>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rgbClr val="000000"/>
                </a:solidFill>
                <a:latin typeface="Roboto"/>
                <a:ea typeface="Roboto"/>
                <a:cs typeface="Roboto"/>
                <a:sym typeface="Roboto"/>
              </a:rPr>
              <a:t>                                Voice Kit Control</a:t>
            </a:r>
            <a:endParaRPr b="1">
              <a:solidFill>
                <a:srgbClr val="000000"/>
              </a:solidFill>
              <a:latin typeface="Roboto"/>
              <a:ea typeface="Roboto"/>
              <a:cs typeface="Roboto"/>
              <a:sym typeface="Roboto"/>
            </a:endParaRPr>
          </a:p>
          <a:p>
            <a:pPr indent="0" lvl="0" marL="0" rtl="0" algn="l">
              <a:spcBef>
                <a:spcPts val="0"/>
              </a:spcBef>
              <a:spcAft>
                <a:spcPts val="0"/>
              </a:spcAft>
              <a:buNone/>
            </a:pPr>
            <a:r>
              <a:t/>
            </a:r>
            <a:endParaRPr>
              <a:solidFill>
                <a:srgbClr val="000000"/>
              </a:solidFill>
            </a:endParaRPr>
          </a:p>
        </p:txBody>
      </p:sp>
      <p:sp>
        <p:nvSpPr>
          <p:cNvPr id="97" name="Google Shape;97;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98" name="Google Shape;98;p19"/>
          <p:cNvPicPr preferRelativeResize="0"/>
          <p:nvPr/>
        </p:nvPicPr>
        <p:blipFill>
          <a:blip r:embed="rId3">
            <a:alphaModFix/>
          </a:blip>
          <a:stretch>
            <a:fillRect/>
          </a:stretch>
        </p:blipFill>
        <p:spPr>
          <a:xfrm>
            <a:off x="558225" y="1262725"/>
            <a:ext cx="8222100" cy="36836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rgbClr val="000000"/>
              </a:buClr>
              <a:buSzPct val="33122"/>
              <a:buFont typeface="Arial"/>
              <a:buNone/>
            </a:pPr>
            <a:r>
              <a:rPr b="1" lang="en" sz="2988">
                <a:latin typeface="Roboto"/>
                <a:ea typeface="Roboto"/>
                <a:cs typeface="Roboto"/>
                <a:sym typeface="Roboto"/>
              </a:rPr>
              <a:t>                               Android Controller</a:t>
            </a:r>
            <a:endParaRPr b="1"/>
          </a:p>
        </p:txBody>
      </p:sp>
      <p:sp>
        <p:nvSpPr>
          <p:cNvPr id="104" name="Google Shape;104;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05" name="Google Shape;105;p20"/>
          <p:cNvPicPr preferRelativeResize="0"/>
          <p:nvPr/>
        </p:nvPicPr>
        <p:blipFill>
          <a:blip r:embed="rId3">
            <a:alphaModFix/>
          </a:blip>
          <a:stretch>
            <a:fillRect/>
          </a:stretch>
        </p:blipFill>
        <p:spPr>
          <a:xfrm>
            <a:off x="447550" y="1083750"/>
            <a:ext cx="7964999" cy="38258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solidFill>
                  <a:srgbClr val="000000"/>
                </a:solidFill>
                <a:latin typeface="Roboto"/>
                <a:ea typeface="Roboto"/>
                <a:cs typeface="Roboto"/>
                <a:sym typeface="Roboto"/>
              </a:rPr>
              <a:t>                             Voice Recognition</a:t>
            </a:r>
            <a:endParaRPr>
              <a:solidFill>
                <a:srgbClr val="000000"/>
              </a:solidFill>
            </a:endParaRPr>
          </a:p>
        </p:txBody>
      </p:sp>
      <p:sp>
        <p:nvSpPr>
          <p:cNvPr id="111" name="Google Shape;111;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000">
                <a:solidFill>
                  <a:schemeClr val="dk1"/>
                </a:solidFill>
                <a:latin typeface="Arial"/>
                <a:ea typeface="Arial"/>
                <a:cs typeface="Arial"/>
                <a:sym typeface="Arial"/>
              </a:rPr>
              <a:t>Speaker Dependent :</a:t>
            </a:r>
            <a:endParaRPr b="1" sz="2000">
              <a:solidFill>
                <a:schemeClr val="dk1"/>
              </a:solidFill>
              <a:latin typeface="Arial"/>
              <a:ea typeface="Arial"/>
              <a:cs typeface="Arial"/>
              <a:sym typeface="Arial"/>
            </a:endParaRPr>
          </a:p>
          <a:p>
            <a:pPr indent="0" lvl="0" marL="0" rtl="0" algn="l">
              <a:spcBef>
                <a:spcPts val="0"/>
              </a:spcBef>
              <a:spcAft>
                <a:spcPts val="0"/>
              </a:spcAft>
              <a:buNone/>
            </a:pPr>
            <a:r>
              <a:rPr b="1" lang="en" sz="2000">
                <a:solidFill>
                  <a:schemeClr val="dk1"/>
                </a:solidFill>
                <a:latin typeface="Arial"/>
                <a:ea typeface="Arial"/>
                <a:cs typeface="Arial"/>
                <a:sym typeface="Arial"/>
              </a:rPr>
              <a:t>         Recognition only for specific users.         </a:t>
            </a:r>
            <a:endParaRPr b="1" sz="2000">
              <a:solidFill>
                <a:schemeClr val="dk1"/>
              </a:solidFill>
              <a:latin typeface="Arial"/>
              <a:ea typeface="Arial"/>
              <a:cs typeface="Arial"/>
              <a:sym typeface="Arial"/>
            </a:endParaRPr>
          </a:p>
          <a:p>
            <a:pPr indent="0" lvl="0" marL="0" rtl="0" algn="l">
              <a:spcBef>
                <a:spcPts val="0"/>
              </a:spcBef>
              <a:spcAft>
                <a:spcPts val="0"/>
              </a:spcAft>
              <a:buNone/>
            </a:pPr>
            <a:r>
              <a:rPr b="1" lang="en" sz="2000">
                <a:solidFill>
                  <a:schemeClr val="dk1"/>
                </a:solidFill>
                <a:latin typeface="Arial"/>
                <a:ea typeface="Arial"/>
                <a:cs typeface="Arial"/>
                <a:sym typeface="Arial"/>
              </a:rPr>
              <a:t>               Ex: IC HM2007                </a:t>
            </a:r>
            <a:endParaRPr b="1" sz="2000">
              <a:solidFill>
                <a:schemeClr val="dk1"/>
              </a:solidFill>
              <a:latin typeface="Arial"/>
              <a:ea typeface="Arial"/>
              <a:cs typeface="Arial"/>
              <a:sym typeface="Arial"/>
            </a:endParaRPr>
          </a:p>
          <a:p>
            <a:pPr indent="0" lvl="0" marL="0" rtl="0" algn="l">
              <a:spcBef>
                <a:spcPts val="0"/>
              </a:spcBef>
              <a:spcAft>
                <a:spcPts val="0"/>
              </a:spcAft>
              <a:buNone/>
            </a:pPr>
            <a:r>
              <a:t/>
            </a:r>
            <a:endParaRPr b="1" sz="2000">
              <a:solidFill>
                <a:schemeClr val="dk1"/>
              </a:solidFill>
              <a:latin typeface="Arial"/>
              <a:ea typeface="Arial"/>
              <a:cs typeface="Arial"/>
              <a:sym typeface="Arial"/>
            </a:endParaRPr>
          </a:p>
          <a:p>
            <a:pPr indent="0" lvl="0" marL="0" rtl="0" algn="l">
              <a:spcBef>
                <a:spcPts val="0"/>
              </a:spcBef>
              <a:spcAft>
                <a:spcPts val="0"/>
              </a:spcAft>
              <a:buNone/>
            </a:pPr>
            <a:r>
              <a:t/>
            </a:r>
            <a:endParaRPr b="1" sz="2000">
              <a:solidFill>
                <a:schemeClr val="dk1"/>
              </a:solidFill>
              <a:latin typeface="Arial"/>
              <a:ea typeface="Arial"/>
              <a:cs typeface="Arial"/>
              <a:sym typeface="Arial"/>
            </a:endParaRPr>
          </a:p>
          <a:p>
            <a:pPr indent="0" lvl="0" marL="0" rtl="0" algn="l">
              <a:spcBef>
                <a:spcPts val="0"/>
              </a:spcBef>
              <a:spcAft>
                <a:spcPts val="0"/>
              </a:spcAft>
              <a:buNone/>
            </a:pPr>
            <a:r>
              <a:rPr b="1" lang="en" sz="2000">
                <a:solidFill>
                  <a:schemeClr val="dk1"/>
                </a:solidFill>
                <a:latin typeface="Arial"/>
                <a:ea typeface="Arial"/>
                <a:cs typeface="Arial"/>
                <a:sym typeface="Arial"/>
              </a:rPr>
              <a:t>Speaker Independent :</a:t>
            </a:r>
            <a:endParaRPr b="1" sz="2000">
              <a:solidFill>
                <a:schemeClr val="dk1"/>
              </a:solidFill>
              <a:latin typeface="Arial"/>
              <a:ea typeface="Arial"/>
              <a:cs typeface="Arial"/>
              <a:sym typeface="Arial"/>
            </a:endParaRPr>
          </a:p>
          <a:p>
            <a:pPr indent="0" lvl="0" marL="0" rtl="0" algn="l">
              <a:spcBef>
                <a:spcPts val="0"/>
              </a:spcBef>
              <a:spcAft>
                <a:spcPts val="0"/>
              </a:spcAft>
              <a:buNone/>
            </a:pPr>
            <a:r>
              <a:rPr b="1" lang="en" sz="2000">
                <a:solidFill>
                  <a:schemeClr val="dk1"/>
                </a:solidFill>
                <a:latin typeface="Arial"/>
                <a:ea typeface="Arial"/>
                <a:cs typeface="Arial"/>
                <a:sym typeface="Arial"/>
              </a:rPr>
              <a:t>          Recognition  for all users.</a:t>
            </a:r>
            <a:endParaRPr b="1" sz="2000">
              <a:solidFill>
                <a:schemeClr val="dk1"/>
              </a:solidFill>
              <a:latin typeface="Arial"/>
              <a:ea typeface="Arial"/>
              <a:cs typeface="Arial"/>
              <a:sym typeface="Arial"/>
            </a:endParaRPr>
          </a:p>
          <a:p>
            <a:pPr indent="0" lvl="0" marL="0" rtl="0" algn="l">
              <a:spcBef>
                <a:spcPts val="0"/>
              </a:spcBef>
              <a:spcAft>
                <a:spcPts val="0"/>
              </a:spcAft>
              <a:buNone/>
            </a:pPr>
            <a:r>
              <a:rPr b="1" lang="en" sz="2000">
                <a:solidFill>
                  <a:schemeClr val="dk1"/>
                </a:solidFill>
                <a:latin typeface="Arial"/>
                <a:ea typeface="Arial"/>
                <a:cs typeface="Arial"/>
                <a:sym typeface="Arial"/>
              </a:rPr>
              <a:t>                Ex: Google,Alexa,etc….</a:t>
            </a:r>
            <a:endParaRPr b="1" sz="2000">
              <a:solidFill>
                <a:schemeClr val="dk1"/>
              </a:solidFill>
              <a:latin typeface="Arial"/>
              <a:ea typeface="Arial"/>
              <a:cs typeface="Arial"/>
              <a:sym typeface="Arial"/>
            </a:endParaRPr>
          </a:p>
          <a:p>
            <a:pPr indent="0" lvl="0" marL="0" rtl="0" algn="l">
              <a:spcBef>
                <a:spcPts val="0"/>
              </a:spcBef>
              <a:spcAft>
                <a:spcPts val="1200"/>
              </a:spcAft>
              <a:buNone/>
            </a:pPr>
            <a:r>
              <a:t/>
            </a:r>
            <a:endParaRPr b="1">
              <a:solidFill>
                <a:schemeClr val="dk1"/>
              </a:solidFill>
            </a:endParaRPr>
          </a:p>
        </p:txBody>
      </p:sp>
      <p:pic>
        <p:nvPicPr>
          <p:cNvPr id="112" name="Google Shape;112;p21"/>
          <p:cNvPicPr preferRelativeResize="0"/>
          <p:nvPr/>
        </p:nvPicPr>
        <p:blipFill>
          <a:blip r:embed="rId3">
            <a:alphaModFix/>
          </a:blip>
          <a:stretch>
            <a:fillRect/>
          </a:stretch>
        </p:blipFill>
        <p:spPr>
          <a:xfrm>
            <a:off x="6157450" y="1474825"/>
            <a:ext cx="1385875" cy="16246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